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0.png"/><Relationship Id="rId18" Type="http://schemas.openxmlformats.org/officeDocument/2006/relationships/image" Target="../media/image331.png"/><Relationship Id="rId19" Type="http://schemas.openxmlformats.org/officeDocument/2006/relationships/image" Target="../media/image332.png"/><Relationship Id="rId20" Type="http://schemas.openxmlformats.org/officeDocument/2006/relationships/image" Target="../media/image333.png"/><Relationship Id="rId21" Type="http://schemas.openxmlformats.org/officeDocument/2006/relationships/image" Target="../media/image334.png"/><Relationship Id="rId22" Type="http://schemas.openxmlformats.org/officeDocument/2006/relationships/image" Target="../media/image335.png"/><Relationship Id="rId23" Type="http://schemas.openxmlformats.org/officeDocument/2006/relationships/image" Target="../media/image336.png"/><Relationship Id="rId24" Type="http://schemas.openxmlformats.org/officeDocument/2006/relationships/image" Target="../media/image337.png"/><Relationship Id="rId25" Type="http://schemas.openxmlformats.org/officeDocument/2006/relationships/image" Target="../media/image338.png"/><Relationship Id="rId26" Type="http://schemas.openxmlformats.org/officeDocument/2006/relationships/image" Target="../media/image339.png"/><Relationship Id="rId27" Type="http://schemas.openxmlformats.org/officeDocument/2006/relationships/image" Target="../media/image340.png"/><Relationship Id="rId28" Type="http://schemas.openxmlformats.org/officeDocument/2006/relationships/image" Target="../media/image3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7" Type="http://schemas.openxmlformats.org/officeDocument/2006/relationships/image" Target="../media/image357.png"/><Relationship Id="rId18" Type="http://schemas.openxmlformats.org/officeDocument/2006/relationships/image" Target="../media/image358.png"/><Relationship Id="rId19" Type="http://schemas.openxmlformats.org/officeDocument/2006/relationships/image" Target="../media/image359.png"/><Relationship Id="rId20" Type="http://schemas.openxmlformats.org/officeDocument/2006/relationships/image" Target="../media/image360.png"/><Relationship Id="rId21" Type="http://schemas.openxmlformats.org/officeDocument/2006/relationships/image" Target="../media/image361.png"/><Relationship Id="rId22" Type="http://schemas.openxmlformats.org/officeDocument/2006/relationships/image" Target="../media/image362.png"/><Relationship Id="rId23" Type="http://schemas.openxmlformats.org/officeDocument/2006/relationships/image" Target="../media/image363.png"/><Relationship Id="rId24" Type="http://schemas.openxmlformats.org/officeDocument/2006/relationships/image" Target="../media/image364.png"/><Relationship Id="rId25" Type="http://schemas.openxmlformats.org/officeDocument/2006/relationships/image" Target="../media/image365.png"/><Relationship Id="rId26" Type="http://schemas.openxmlformats.org/officeDocument/2006/relationships/image" Target="../media/image366.png"/><Relationship Id="rId27" Type="http://schemas.openxmlformats.org/officeDocument/2006/relationships/image" Target="../media/image367.png"/><Relationship Id="rId28" Type="http://schemas.openxmlformats.org/officeDocument/2006/relationships/image" Target="../media/image368.png"/><Relationship Id="rId29" Type="http://schemas.openxmlformats.org/officeDocument/2006/relationships/image" Target="../media/image369.png"/><Relationship Id="rId30" Type="http://schemas.openxmlformats.org/officeDocument/2006/relationships/image" Target="../media/image370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37" Type="http://schemas.openxmlformats.org/officeDocument/2006/relationships/image" Target="../media/image377.png"/><Relationship Id="rId38" Type="http://schemas.openxmlformats.org/officeDocument/2006/relationships/image" Target="../media/image378.png"/><Relationship Id="rId39" Type="http://schemas.openxmlformats.org/officeDocument/2006/relationships/image" Target="../media/image379.png"/><Relationship Id="rId40" Type="http://schemas.openxmlformats.org/officeDocument/2006/relationships/image" Target="../media/image380.png"/><Relationship Id="rId41" Type="http://schemas.openxmlformats.org/officeDocument/2006/relationships/image" Target="../media/image381.png"/><Relationship Id="rId42" Type="http://schemas.openxmlformats.org/officeDocument/2006/relationships/image" Target="../media/image382.png"/><Relationship Id="rId43" Type="http://schemas.openxmlformats.org/officeDocument/2006/relationships/image" Target="../media/image383.png"/><Relationship Id="rId44" Type="http://schemas.openxmlformats.org/officeDocument/2006/relationships/image" Target="../media/image384.png"/><Relationship Id="rId45" Type="http://schemas.openxmlformats.org/officeDocument/2006/relationships/image" Target="../media/image3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8" Type="http://schemas.openxmlformats.org/officeDocument/2006/relationships/image" Target="../media/image402.png"/><Relationship Id="rId19" Type="http://schemas.openxmlformats.org/officeDocument/2006/relationships/image" Target="../media/image403.png"/><Relationship Id="rId20" Type="http://schemas.openxmlformats.org/officeDocument/2006/relationships/image" Target="../media/image404.png"/><Relationship Id="rId21" Type="http://schemas.openxmlformats.org/officeDocument/2006/relationships/image" Target="../media/image405.png"/><Relationship Id="rId22" Type="http://schemas.openxmlformats.org/officeDocument/2006/relationships/image" Target="../media/image406.png"/><Relationship Id="rId23" Type="http://schemas.openxmlformats.org/officeDocument/2006/relationships/image" Target="../media/image4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20" Type="http://schemas.openxmlformats.org/officeDocument/2006/relationships/image" Target="../media/image426.png"/><Relationship Id="rId21" Type="http://schemas.openxmlformats.org/officeDocument/2006/relationships/image" Target="../media/image427.png"/><Relationship Id="rId22" Type="http://schemas.openxmlformats.org/officeDocument/2006/relationships/image" Target="../media/image428.png"/><Relationship Id="rId23" Type="http://schemas.openxmlformats.org/officeDocument/2006/relationships/image" Target="../media/image429.png"/><Relationship Id="rId24" Type="http://schemas.openxmlformats.org/officeDocument/2006/relationships/image" Target="../media/image430.png"/><Relationship Id="rId25" Type="http://schemas.openxmlformats.org/officeDocument/2006/relationships/image" Target="../media/image431.png"/><Relationship Id="rId26" Type="http://schemas.openxmlformats.org/officeDocument/2006/relationships/image" Target="../media/image432.png"/><Relationship Id="rId27" Type="http://schemas.openxmlformats.org/officeDocument/2006/relationships/image" Target="../media/image433.png"/><Relationship Id="rId28" Type="http://schemas.openxmlformats.org/officeDocument/2006/relationships/image" Target="../media/image434.png"/><Relationship Id="rId29" Type="http://schemas.openxmlformats.org/officeDocument/2006/relationships/image" Target="../media/image435.png"/><Relationship Id="rId30" Type="http://schemas.openxmlformats.org/officeDocument/2006/relationships/image" Target="../media/image436.png"/><Relationship Id="rId31" Type="http://schemas.openxmlformats.org/officeDocument/2006/relationships/image" Target="../media/image437.png"/><Relationship Id="rId32" Type="http://schemas.openxmlformats.org/officeDocument/2006/relationships/image" Target="../media/image438.png"/><Relationship Id="rId33" Type="http://schemas.openxmlformats.org/officeDocument/2006/relationships/image" Target="../media/image439.png"/><Relationship Id="rId34" Type="http://schemas.openxmlformats.org/officeDocument/2006/relationships/image" Target="../media/image440.png"/><Relationship Id="rId35" Type="http://schemas.openxmlformats.org/officeDocument/2006/relationships/image" Target="../media/image441.png"/><Relationship Id="rId36" Type="http://schemas.openxmlformats.org/officeDocument/2006/relationships/image" Target="../media/image442.png"/><Relationship Id="rId37" Type="http://schemas.openxmlformats.org/officeDocument/2006/relationships/image" Target="../media/image443.png"/><Relationship Id="rId38" Type="http://schemas.openxmlformats.org/officeDocument/2006/relationships/image" Target="../media/image444.png"/><Relationship Id="rId39" Type="http://schemas.openxmlformats.org/officeDocument/2006/relationships/image" Target="../media/image445.png"/><Relationship Id="rId40" Type="http://schemas.openxmlformats.org/officeDocument/2006/relationships/image" Target="../media/image446.png"/><Relationship Id="rId41" Type="http://schemas.openxmlformats.org/officeDocument/2006/relationships/image" Target="../media/image447.png"/><Relationship Id="rId42" Type="http://schemas.openxmlformats.org/officeDocument/2006/relationships/image" Target="../media/image448.png"/><Relationship Id="rId43" Type="http://schemas.openxmlformats.org/officeDocument/2006/relationships/image" Target="../media/image449.png"/><Relationship Id="rId44" Type="http://schemas.openxmlformats.org/officeDocument/2006/relationships/image" Target="../media/image450.png"/><Relationship Id="rId45" Type="http://schemas.openxmlformats.org/officeDocument/2006/relationships/image" Target="../media/image451.png"/><Relationship Id="rId46" Type="http://schemas.openxmlformats.org/officeDocument/2006/relationships/image" Target="../media/image452.png"/><Relationship Id="rId47" Type="http://schemas.openxmlformats.org/officeDocument/2006/relationships/image" Target="../media/image453.png"/><Relationship Id="rId48" Type="http://schemas.openxmlformats.org/officeDocument/2006/relationships/image" Target="../media/image454.png"/><Relationship Id="rId49" Type="http://schemas.openxmlformats.org/officeDocument/2006/relationships/image" Target="../media/image455.png"/><Relationship Id="rId50" Type="http://schemas.openxmlformats.org/officeDocument/2006/relationships/image" Target="../media/image456.png"/><Relationship Id="rId51" Type="http://schemas.openxmlformats.org/officeDocument/2006/relationships/image" Target="../media/image457.png"/><Relationship Id="rId52" Type="http://schemas.openxmlformats.org/officeDocument/2006/relationships/image" Target="../media/image458.png"/><Relationship Id="rId53" Type="http://schemas.openxmlformats.org/officeDocument/2006/relationships/image" Target="../media/image459.png"/><Relationship Id="rId54" Type="http://schemas.openxmlformats.org/officeDocument/2006/relationships/image" Target="../media/image460.png"/><Relationship Id="rId55" Type="http://schemas.openxmlformats.org/officeDocument/2006/relationships/image" Target="../media/image461.png"/><Relationship Id="rId56" Type="http://schemas.openxmlformats.org/officeDocument/2006/relationships/image" Target="../media/image462.png"/><Relationship Id="rId57" Type="http://schemas.openxmlformats.org/officeDocument/2006/relationships/image" Target="../media/image463.png"/><Relationship Id="rId58" Type="http://schemas.openxmlformats.org/officeDocument/2006/relationships/image" Target="../media/image464.png"/><Relationship Id="rId59" Type="http://schemas.openxmlformats.org/officeDocument/2006/relationships/image" Target="../media/image465.png"/><Relationship Id="rId60" Type="http://schemas.openxmlformats.org/officeDocument/2006/relationships/image" Target="../media/image466.png"/><Relationship Id="rId61" Type="http://schemas.openxmlformats.org/officeDocument/2006/relationships/image" Target="../media/image4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Relationship Id="rId9" Type="http://schemas.openxmlformats.org/officeDocument/2006/relationships/image" Target="../media/image475.png"/><Relationship Id="rId10" Type="http://schemas.openxmlformats.org/officeDocument/2006/relationships/image" Target="../media/image476.png"/><Relationship Id="rId11" Type="http://schemas.openxmlformats.org/officeDocument/2006/relationships/image" Target="../media/image477.png"/><Relationship Id="rId12" Type="http://schemas.openxmlformats.org/officeDocument/2006/relationships/image" Target="../media/image478.png"/><Relationship Id="rId13" Type="http://schemas.openxmlformats.org/officeDocument/2006/relationships/image" Target="../media/image479.png"/><Relationship Id="rId14" Type="http://schemas.openxmlformats.org/officeDocument/2006/relationships/image" Target="../media/image480.png"/><Relationship Id="rId15" Type="http://schemas.openxmlformats.org/officeDocument/2006/relationships/image" Target="../media/image481.png"/><Relationship Id="rId16" Type="http://schemas.openxmlformats.org/officeDocument/2006/relationships/image" Target="../media/image482.png"/><Relationship Id="rId17" Type="http://schemas.openxmlformats.org/officeDocument/2006/relationships/image" Target="../media/image483.png"/><Relationship Id="rId18" Type="http://schemas.openxmlformats.org/officeDocument/2006/relationships/image" Target="../media/image484.png"/><Relationship Id="rId19" Type="http://schemas.openxmlformats.org/officeDocument/2006/relationships/image" Target="../media/image485.png"/><Relationship Id="rId20" Type="http://schemas.openxmlformats.org/officeDocument/2006/relationships/image" Target="../media/image486.png"/><Relationship Id="rId21" Type="http://schemas.openxmlformats.org/officeDocument/2006/relationships/image" Target="../media/image487.png"/><Relationship Id="rId22" Type="http://schemas.openxmlformats.org/officeDocument/2006/relationships/image" Target="../media/image488.png"/><Relationship Id="rId23" Type="http://schemas.openxmlformats.org/officeDocument/2006/relationships/image" Target="../media/image489.png"/><Relationship Id="rId24" Type="http://schemas.openxmlformats.org/officeDocument/2006/relationships/image" Target="../media/image490.png"/><Relationship Id="rId25" Type="http://schemas.openxmlformats.org/officeDocument/2006/relationships/image" Target="../media/image491.png"/><Relationship Id="rId26" Type="http://schemas.openxmlformats.org/officeDocument/2006/relationships/image" Target="../media/image492.png"/><Relationship Id="rId27" Type="http://schemas.openxmlformats.org/officeDocument/2006/relationships/image" Target="../media/image493.png"/><Relationship Id="rId28" Type="http://schemas.openxmlformats.org/officeDocument/2006/relationships/image" Target="../media/image494.png"/><Relationship Id="rId29" Type="http://schemas.openxmlformats.org/officeDocument/2006/relationships/image" Target="../media/image495.png"/><Relationship Id="rId30" Type="http://schemas.openxmlformats.org/officeDocument/2006/relationships/image" Target="../media/image496.png"/><Relationship Id="rId31" Type="http://schemas.openxmlformats.org/officeDocument/2006/relationships/image" Target="../media/image497.png"/><Relationship Id="rId32" Type="http://schemas.openxmlformats.org/officeDocument/2006/relationships/image" Target="../media/image498.png"/><Relationship Id="rId33" Type="http://schemas.openxmlformats.org/officeDocument/2006/relationships/image" Target="../media/image499.png"/><Relationship Id="rId34" Type="http://schemas.openxmlformats.org/officeDocument/2006/relationships/image" Target="../media/image500.png"/><Relationship Id="rId35" Type="http://schemas.openxmlformats.org/officeDocument/2006/relationships/image" Target="../media/image501.png"/><Relationship Id="rId36" Type="http://schemas.openxmlformats.org/officeDocument/2006/relationships/image" Target="../media/image502.png"/><Relationship Id="rId37" Type="http://schemas.openxmlformats.org/officeDocument/2006/relationships/image" Target="../media/image503.png"/><Relationship Id="rId38" Type="http://schemas.openxmlformats.org/officeDocument/2006/relationships/image" Target="../media/image504.png"/><Relationship Id="rId39" Type="http://schemas.openxmlformats.org/officeDocument/2006/relationships/image" Target="../media/image505.png"/><Relationship Id="rId40" Type="http://schemas.openxmlformats.org/officeDocument/2006/relationships/image" Target="../media/image506.png"/><Relationship Id="rId41" Type="http://schemas.openxmlformats.org/officeDocument/2006/relationships/image" Target="../media/image507.png"/><Relationship Id="rId42" Type="http://schemas.openxmlformats.org/officeDocument/2006/relationships/image" Target="../media/image508.png"/><Relationship Id="rId43" Type="http://schemas.openxmlformats.org/officeDocument/2006/relationships/image" Target="../media/image509.png"/><Relationship Id="rId44" Type="http://schemas.openxmlformats.org/officeDocument/2006/relationships/image" Target="../media/image510.png"/><Relationship Id="rId45" Type="http://schemas.openxmlformats.org/officeDocument/2006/relationships/image" Target="../media/image511.png"/><Relationship Id="rId46" Type="http://schemas.openxmlformats.org/officeDocument/2006/relationships/image" Target="../media/image512.png"/><Relationship Id="rId47" Type="http://schemas.openxmlformats.org/officeDocument/2006/relationships/image" Target="../media/image513.png"/><Relationship Id="rId48" Type="http://schemas.openxmlformats.org/officeDocument/2006/relationships/image" Target="../media/image514.png"/><Relationship Id="rId49" Type="http://schemas.openxmlformats.org/officeDocument/2006/relationships/image" Target="../media/image5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536.png"/><Relationship Id="rId23" Type="http://schemas.openxmlformats.org/officeDocument/2006/relationships/image" Target="../media/image537.png"/><Relationship Id="rId24" Type="http://schemas.openxmlformats.org/officeDocument/2006/relationships/image" Target="../media/image538.png"/><Relationship Id="rId25" Type="http://schemas.openxmlformats.org/officeDocument/2006/relationships/image" Target="../media/image539.png"/><Relationship Id="rId26" Type="http://schemas.openxmlformats.org/officeDocument/2006/relationships/image" Target="../media/image540.png"/><Relationship Id="rId27" Type="http://schemas.openxmlformats.org/officeDocument/2006/relationships/image" Target="../media/image541.png"/><Relationship Id="rId28" Type="http://schemas.openxmlformats.org/officeDocument/2006/relationships/image" Target="../media/image542.png"/><Relationship Id="rId29" Type="http://schemas.openxmlformats.org/officeDocument/2006/relationships/image" Target="../media/image543.png"/><Relationship Id="rId30" Type="http://schemas.openxmlformats.org/officeDocument/2006/relationships/image" Target="../media/image544.png"/><Relationship Id="rId31" Type="http://schemas.openxmlformats.org/officeDocument/2006/relationships/image" Target="../media/image54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561.png"/><Relationship Id="rId18" Type="http://schemas.openxmlformats.org/officeDocument/2006/relationships/image" Target="../media/image562.png"/><Relationship Id="rId19" Type="http://schemas.openxmlformats.org/officeDocument/2006/relationships/image" Target="../media/image563.png"/><Relationship Id="rId20" Type="http://schemas.openxmlformats.org/officeDocument/2006/relationships/image" Target="../media/image564.png"/><Relationship Id="rId21" Type="http://schemas.openxmlformats.org/officeDocument/2006/relationships/image" Target="../media/image565.png"/><Relationship Id="rId22" Type="http://schemas.openxmlformats.org/officeDocument/2006/relationships/image" Target="../media/image566.png"/><Relationship Id="rId23" Type="http://schemas.openxmlformats.org/officeDocument/2006/relationships/image" Target="../media/image567.png"/><Relationship Id="rId24" Type="http://schemas.openxmlformats.org/officeDocument/2006/relationships/image" Target="../media/image568.png"/><Relationship Id="rId25" Type="http://schemas.openxmlformats.org/officeDocument/2006/relationships/image" Target="../media/image569.png"/><Relationship Id="rId26" Type="http://schemas.openxmlformats.org/officeDocument/2006/relationships/image" Target="../media/image570.png"/><Relationship Id="rId27" Type="http://schemas.openxmlformats.org/officeDocument/2006/relationships/image" Target="../media/image571.png"/><Relationship Id="rId28" Type="http://schemas.openxmlformats.org/officeDocument/2006/relationships/image" Target="../media/image572.png"/><Relationship Id="rId29" Type="http://schemas.openxmlformats.org/officeDocument/2006/relationships/image" Target="../media/image5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4.png"/><Relationship Id="rId3" Type="http://schemas.openxmlformats.org/officeDocument/2006/relationships/image" Target="../media/image575.png"/><Relationship Id="rId4" Type="http://schemas.openxmlformats.org/officeDocument/2006/relationships/image" Target="../media/image576.png"/><Relationship Id="rId5" Type="http://schemas.openxmlformats.org/officeDocument/2006/relationships/image" Target="../media/image577.png"/><Relationship Id="rId6" Type="http://schemas.openxmlformats.org/officeDocument/2006/relationships/image" Target="../media/image578.png"/><Relationship Id="rId7" Type="http://schemas.openxmlformats.org/officeDocument/2006/relationships/image" Target="../media/image579.png"/><Relationship Id="rId8" Type="http://schemas.openxmlformats.org/officeDocument/2006/relationships/image" Target="../media/image580.png"/><Relationship Id="rId9" Type="http://schemas.openxmlformats.org/officeDocument/2006/relationships/image" Target="../media/image581.png"/><Relationship Id="rId10" Type="http://schemas.openxmlformats.org/officeDocument/2006/relationships/image" Target="../media/image582.png"/><Relationship Id="rId11" Type="http://schemas.openxmlformats.org/officeDocument/2006/relationships/image" Target="../media/image583.png"/><Relationship Id="rId12" Type="http://schemas.openxmlformats.org/officeDocument/2006/relationships/image" Target="../media/image584.png"/><Relationship Id="rId13" Type="http://schemas.openxmlformats.org/officeDocument/2006/relationships/image" Target="../media/image585.png"/><Relationship Id="rId14" Type="http://schemas.openxmlformats.org/officeDocument/2006/relationships/image" Target="../media/image586.png"/><Relationship Id="rId15" Type="http://schemas.openxmlformats.org/officeDocument/2006/relationships/image" Target="../media/image587.png"/><Relationship Id="rId16" Type="http://schemas.openxmlformats.org/officeDocument/2006/relationships/image" Target="../media/image588.png"/><Relationship Id="rId17" Type="http://schemas.openxmlformats.org/officeDocument/2006/relationships/image" Target="../media/image589.png"/><Relationship Id="rId18" Type="http://schemas.openxmlformats.org/officeDocument/2006/relationships/image" Target="../media/image590.png"/><Relationship Id="rId19" Type="http://schemas.openxmlformats.org/officeDocument/2006/relationships/image" Target="../media/image591.png"/><Relationship Id="rId20" Type="http://schemas.openxmlformats.org/officeDocument/2006/relationships/image" Target="../media/image592.png"/><Relationship Id="rId21" Type="http://schemas.openxmlformats.org/officeDocument/2006/relationships/image" Target="../media/image593.png"/><Relationship Id="rId22" Type="http://schemas.openxmlformats.org/officeDocument/2006/relationships/image" Target="../media/image594.png"/><Relationship Id="rId23" Type="http://schemas.openxmlformats.org/officeDocument/2006/relationships/image" Target="../media/image595.png"/><Relationship Id="rId24" Type="http://schemas.openxmlformats.org/officeDocument/2006/relationships/image" Target="../media/image596.png"/><Relationship Id="rId25" Type="http://schemas.openxmlformats.org/officeDocument/2006/relationships/image" Target="../media/image59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9" Type="http://schemas.openxmlformats.org/officeDocument/2006/relationships/image" Target="../media/image605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2" Type="http://schemas.openxmlformats.org/officeDocument/2006/relationships/image" Target="../media/image608.png"/><Relationship Id="rId13" Type="http://schemas.openxmlformats.org/officeDocument/2006/relationships/image" Target="../media/image609.png"/><Relationship Id="rId14" Type="http://schemas.openxmlformats.org/officeDocument/2006/relationships/image" Target="../media/image610.png"/><Relationship Id="rId15" Type="http://schemas.openxmlformats.org/officeDocument/2006/relationships/image" Target="../media/image611.png"/><Relationship Id="rId16" Type="http://schemas.openxmlformats.org/officeDocument/2006/relationships/image" Target="../media/image612.png"/><Relationship Id="rId17" Type="http://schemas.openxmlformats.org/officeDocument/2006/relationships/image" Target="../media/image613.png"/><Relationship Id="rId18" Type="http://schemas.openxmlformats.org/officeDocument/2006/relationships/image" Target="../media/image614.png"/><Relationship Id="rId19" Type="http://schemas.openxmlformats.org/officeDocument/2006/relationships/image" Target="../media/image615.png"/><Relationship Id="rId20" Type="http://schemas.openxmlformats.org/officeDocument/2006/relationships/image" Target="../media/image616.png"/><Relationship Id="rId21" Type="http://schemas.openxmlformats.org/officeDocument/2006/relationships/image" Target="../media/image617.png"/><Relationship Id="rId22" Type="http://schemas.openxmlformats.org/officeDocument/2006/relationships/image" Target="../media/image618.png"/><Relationship Id="rId23" Type="http://schemas.openxmlformats.org/officeDocument/2006/relationships/image" Target="../media/image619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623.png"/><Relationship Id="rId28" Type="http://schemas.openxmlformats.org/officeDocument/2006/relationships/image" Target="../media/image624.png"/><Relationship Id="rId29" Type="http://schemas.openxmlformats.org/officeDocument/2006/relationships/image" Target="../media/image625.png"/><Relationship Id="rId30" Type="http://schemas.openxmlformats.org/officeDocument/2006/relationships/image" Target="../media/image626.png"/><Relationship Id="rId31" Type="http://schemas.openxmlformats.org/officeDocument/2006/relationships/image" Target="../media/image627.png"/><Relationship Id="rId32" Type="http://schemas.openxmlformats.org/officeDocument/2006/relationships/image" Target="../media/image628.png"/><Relationship Id="rId33" Type="http://schemas.openxmlformats.org/officeDocument/2006/relationships/image" Target="../media/image629.png"/><Relationship Id="rId34" Type="http://schemas.openxmlformats.org/officeDocument/2006/relationships/image" Target="../media/image630.png"/><Relationship Id="rId35" Type="http://schemas.openxmlformats.org/officeDocument/2006/relationships/image" Target="../media/image631.png"/><Relationship Id="rId36" Type="http://schemas.openxmlformats.org/officeDocument/2006/relationships/image" Target="../media/image632.png"/><Relationship Id="rId37" Type="http://schemas.openxmlformats.org/officeDocument/2006/relationships/image" Target="../media/image633.png"/><Relationship Id="rId38" Type="http://schemas.openxmlformats.org/officeDocument/2006/relationships/image" Target="../media/image634.png"/><Relationship Id="rId39" Type="http://schemas.openxmlformats.org/officeDocument/2006/relationships/image" Target="../media/image635.png"/><Relationship Id="rId40" Type="http://schemas.openxmlformats.org/officeDocument/2006/relationships/image" Target="../media/image636.png"/><Relationship Id="rId41" Type="http://schemas.openxmlformats.org/officeDocument/2006/relationships/image" Target="../media/image637.png"/><Relationship Id="rId42" Type="http://schemas.openxmlformats.org/officeDocument/2006/relationships/image" Target="../media/image638.png"/><Relationship Id="rId43" Type="http://schemas.openxmlformats.org/officeDocument/2006/relationships/image" Target="../media/image639.png"/><Relationship Id="rId44" Type="http://schemas.openxmlformats.org/officeDocument/2006/relationships/image" Target="../media/image640.png"/><Relationship Id="rId45" Type="http://schemas.openxmlformats.org/officeDocument/2006/relationships/image" Target="../media/image641.png"/><Relationship Id="rId46" Type="http://schemas.openxmlformats.org/officeDocument/2006/relationships/image" Target="../media/image642.png"/><Relationship Id="rId47" Type="http://schemas.openxmlformats.org/officeDocument/2006/relationships/image" Target="../media/image643.png"/><Relationship Id="rId48" Type="http://schemas.openxmlformats.org/officeDocument/2006/relationships/image" Target="../media/image644.png"/><Relationship Id="rId49" Type="http://schemas.openxmlformats.org/officeDocument/2006/relationships/image" Target="../media/image645.png"/><Relationship Id="rId50" Type="http://schemas.openxmlformats.org/officeDocument/2006/relationships/image" Target="../media/image646.png"/><Relationship Id="rId51" Type="http://schemas.openxmlformats.org/officeDocument/2006/relationships/image" Target="../media/image647.png"/><Relationship Id="rId52" Type="http://schemas.openxmlformats.org/officeDocument/2006/relationships/image" Target="../media/image648.png"/><Relationship Id="rId53" Type="http://schemas.openxmlformats.org/officeDocument/2006/relationships/image" Target="../media/image649.png"/><Relationship Id="rId54" Type="http://schemas.openxmlformats.org/officeDocument/2006/relationships/image" Target="../media/image650.png"/><Relationship Id="rId55" Type="http://schemas.openxmlformats.org/officeDocument/2006/relationships/image" Target="../media/image651.png"/><Relationship Id="rId56" Type="http://schemas.openxmlformats.org/officeDocument/2006/relationships/image" Target="../media/image652.png"/><Relationship Id="rId57" Type="http://schemas.openxmlformats.org/officeDocument/2006/relationships/image" Target="../media/image653.png"/><Relationship Id="rId58" Type="http://schemas.openxmlformats.org/officeDocument/2006/relationships/image" Target="../media/image654.png"/><Relationship Id="rId59" Type="http://schemas.openxmlformats.org/officeDocument/2006/relationships/image" Target="../media/image655.png"/><Relationship Id="rId60" Type="http://schemas.openxmlformats.org/officeDocument/2006/relationships/image" Target="../media/image656.png"/><Relationship Id="rId61" Type="http://schemas.openxmlformats.org/officeDocument/2006/relationships/image" Target="../media/image657.png"/><Relationship Id="rId62" Type="http://schemas.openxmlformats.org/officeDocument/2006/relationships/image" Target="../media/image658.png"/><Relationship Id="rId63" Type="http://schemas.openxmlformats.org/officeDocument/2006/relationships/image" Target="../media/image659.png"/><Relationship Id="rId64" Type="http://schemas.openxmlformats.org/officeDocument/2006/relationships/image" Target="../media/image660.png"/><Relationship Id="rId65" Type="http://schemas.openxmlformats.org/officeDocument/2006/relationships/image" Target="../media/image661.png"/><Relationship Id="rId66" Type="http://schemas.openxmlformats.org/officeDocument/2006/relationships/image" Target="../media/image662.png"/><Relationship Id="rId67" Type="http://schemas.openxmlformats.org/officeDocument/2006/relationships/image" Target="../media/image663.png"/><Relationship Id="rId68" Type="http://schemas.openxmlformats.org/officeDocument/2006/relationships/image" Target="../media/image664.png"/><Relationship Id="rId69" Type="http://schemas.openxmlformats.org/officeDocument/2006/relationships/image" Target="../media/image665.png"/><Relationship Id="rId70" Type="http://schemas.openxmlformats.org/officeDocument/2006/relationships/image" Target="../media/image666.png"/><Relationship Id="rId71" Type="http://schemas.openxmlformats.org/officeDocument/2006/relationships/image" Target="../media/image667.png"/><Relationship Id="rId72" Type="http://schemas.openxmlformats.org/officeDocument/2006/relationships/image" Target="../media/image6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9.png"/><Relationship Id="rId3" Type="http://schemas.openxmlformats.org/officeDocument/2006/relationships/image" Target="../media/image670.png"/><Relationship Id="rId4" Type="http://schemas.openxmlformats.org/officeDocument/2006/relationships/image" Target="../media/image671.png"/><Relationship Id="rId5" Type="http://schemas.openxmlformats.org/officeDocument/2006/relationships/image" Target="../media/image672.png"/><Relationship Id="rId6" Type="http://schemas.openxmlformats.org/officeDocument/2006/relationships/image" Target="../media/image673.png"/><Relationship Id="rId7" Type="http://schemas.openxmlformats.org/officeDocument/2006/relationships/image" Target="../media/image674.png"/><Relationship Id="rId8" Type="http://schemas.openxmlformats.org/officeDocument/2006/relationships/image" Target="../media/image675.png"/><Relationship Id="rId9" Type="http://schemas.openxmlformats.org/officeDocument/2006/relationships/image" Target="../media/image676.png"/><Relationship Id="rId10" Type="http://schemas.openxmlformats.org/officeDocument/2006/relationships/image" Target="../media/image677.png"/><Relationship Id="rId11" Type="http://schemas.openxmlformats.org/officeDocument/2006/relationships/image" Target="../media/image678.png"/><Relationship Id="rId12" Type="http://schemas.openxmlformats.org/officeDocument/2006/relationships/image" Target="../media/image679.png"/><Relationship Id="rId13" Type="http://schemas.openxmlformats.org/officeDocument/2006/relationships/image" Target="../media/image680.png"/><Relationship Id="rId14" Type="http://schemas.openxmlformats.org/officeDocument/2006/relationships/image" Target="../media/image681.png"/><Relationship Id="rId15" Type="http://schemas.openxmlformats.org/officeDocument/2006/relationships/image" Target="../media/image682.png"/><Relationship Id="rId16" Type="http://schemas.openxmlformats.org/officeDocument/2006/relationships/image" Target="../media/image683.png"/><Relationship Id="rId17" Type="http://schemas.openxmlformats.org/officeDocument/2006/relationships/image" Target="../media/image684.png"/><Relationship Id="rId18" Type="http://schemas.openxmlformats.org/officeDocument/2006/relationships/image" Target="../media/image685.png"/><Relationship Id="rId19" Type="http://schemas.openxmlformats.org/officeDocument/2006/relationships/image" Target="../media/image686.png"/><Relationship Id="rId20" Type="http://schemas.openxmlformats.org/officeDocument/2006/relationships/image" Target="../media/image687.png"/><Relationship Id="rId21" Type="http://schemas.openxmlformats.org/officeDocument/2006/relationships/image" Target="../media/image688.png"/><Relationship Id="rId22" Type="http://schemas.openxmlformats.org/officeDocument/2006/relationships/image" Target="../media/image689.png"/><Relationship Id="rId23" Type="http://schemas.openxmlformats.org/officeDocument/2006/relationships/image" Target="../media/image690.png"/><Relationship Id="rId24" Type="http://schemas.openxmlformats.org/officeDocument/2006/relationships/image" Target="../media/image691.png"/><Relationship Id="rId25" Type="http://schemas.openxmlformats.org/officeDocument/2006/relationships/image" Target="../media/image692.png"/><Relationship Id="rId26" Type="http://schemas.openxmlformats.org/officeDocument/2006/relationships/image" Target="../media/image693.png"/><Relationship Id="rId27" Type="http://schemas.openxmlformats.org/officeDocument/2006/relationships/image" Target="../media/image694.png"/><Relationship Id="rId28" Type="http://schemas.openxmlformats.org/officeDocument/2006/relationships/image" Target="../media/image695.png"/><Relationship Id="rId29" Type="http://schemas.openxmlformats.org/officeDocument/2006/relationships/image" Target="../media/image696.png"/><Relationship Id="rId30" Type="http://schemas.openxmlformats.org/officeDocument/2006/relationships/image" Target="../media/image697.png"/><Relationship Id="rId31" Type="http://schemas.openxmlformats.org/officeDocument/2006/relationships/image" Target="../media/image698.png"/><Relationship Id="rId32" Type="http://schemas.openxmlformats.org/officeDocument/2006/relationships/image" Target="../media/image699.png"/><Relationship Id="rId33" Type="http://schemas.openxmlformats.org/officeDocument/2006/relationships/image" Target="../media/image700.png"/><Relationship Id="rId34" Type="http://schemas.openxmlformats.org/officeDocument/2006/relationships/image" Target="../media/image70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33" Type="http://schemas.openxmlformats.org/officeDocument/2006/relationships/image" Target="../media/image44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Relationship Id="rId8" Type="http://schemas.openxmlformats.org/officeDocument/2006/relationships/image" Target="../media/image708.png"/><Relationship Id="rId9" Type="http://schemas.openxmlformats.org/officeDocument/2006/relationships/image" Target="../media/image709.png"/><Relationship Id="rId10" Type="http://schemas.openxmlformats.org/officeDocument/2006/relationships/image" Target="../media/image710.png"/><Relationship Id="rId11" Type="http://schemas.openxmlformats.org/officeDocument/2006/relationships/image" Target="../media/image711.png"/><Relationship Id="rId12" Type="http://schemas.openxmlformats.org/officeDocument/2006/relationships/image" Target="../media/image712.png"/><Relationship Id="rId13" Type="http://schemas.openxmlformats.org/officeDocument/2006/relationships/image" Target="../media/image713.png"/><Relationship Id="rId14" Type="http://schemas.openxmlformats.org/officeDocument/2006/relationships/image" Target="../media/image714.png"/><Relationship Id="rId15" Type="http://schemas.openxmlformats.org/officeDocument/2006/relationships/image" Target="../media/image715.png"/><Relationship Id="rId16" Type="http://schemas.openxmlformats.org/officeDocument/2006/relationships/image" Target="../media/image716.png"/><Relationship Id="rId17" Type="http://schemas.openxmlformats.org/officeDocument/2006/relationships/image" Target="../media/image717.png"/><Relationship Id="rId18" Type="http://schemas.openxmlformats.org/officeDocument/2006/relationships/image" Target="../media/image718.png"/><Relationship Id="rId19" Type="http://schemas.openxmlformats.org/officeDocument/2006/relationships/image" Target="../media/image719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724.png"/><Relationship Id="rId25" Type="http://schemas.openxmlformats.org/officeDocument/2006/relationships/image" Target="../media/image725.png"/><Relationship Id="rId26" Type="http://schemas.openxmlformats.org/officeDocument/2006/relationships/image" Target="../media/image726.png"/><Relationship Id="rId27" Type="http://schemas.openxmlformats.org/officeDocument/2006/relationships/image" Target="../media/image727.png"/><Relationship Id="rId28" Type="http://schemas.openxmlformats.org/officeDocument/2006/relationships/image" Target="../media/image728.png"/><Relationship Id="rId29" Type="http://schemas.openxmlformats.org/officeDocument/2006/relationships/image" Target="../media/image729.png"/><Relationship Id="rId30" Type="http://schemas.openxmlformats.org/officeDocument/2006/relationships/image" Target="../media/image730.png"/><Relationship Id="rId31" Type="http://schemas.openxmlformats.org/officeDocument/2006/relationships/image" Target="../media/image731.png"/><Relationship Id="rId32" Type="http://schemas.openxmlformats.org/officeDocument/2006/relationships/image" Target="../media/image732.png"/><Relationship Id="rId33" Type="http://schemas.openxmlformats.org/officeDocument/2006/relationships/image" Target="../media/image733.png"/><Relationship Id="rId34" Type="http://schemas.openxmlformats.org/officeDocument/2006/relationships/image" Target="../media/image734.png"/><Relationship Id="rId35" Type="http://schemas.openxmlformats.org/officeDocument/2006/relationships/image" Target="../media/image7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738.png"/><Relationship Id="rId5" Type="http://schemas.openxmlformats.org/officeDocument/2006/relationships/image" Target="../media/image739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743.png"/><Relationship Id="rId10" Type="http://schemas.openxmlformats.org/officeDocument/2006/relationships/image" Target="../media/image744.png"/><Relationship Id="rId11" Type="http://schemas.openxmlformats.org/officeDocument/2006/relationships/image" Target="../media/image745.png"/><Relationship Id="rId12" Type="http://schemas.openxmlformats.org/officeDocument/2006/relationships/image" Target="../media/image746.png"/><Relationship Id="rId13" Type="http://schemas.openxmlformats.org/officeDocument/2006/relationships/image" Target="../media/image747.png"/><Relationship Id="rId14" Type="http://schemas.openxmlformats.org/officeDocument/2006/relationships/image" Target="../media/image748.png"/><Relationship Id="rId15" Type="http://schemas.openxmlformats.org/officeDocument/2006/relationships/image" Target="../media/image749.png"/><Relationship Id="rId16" Type="http://schemas.openxmlformats.org/officeDocument/2006/relationships/image" Target="../media/image750.png"/><Relationship Id="rId17" Type="http://schemas.openxmlformats.org/officeDocument/2006/relationships/image" Target="../media/image751.png"/><Relationship Id="rId18" Type="http://schemas.openxmlformats.org/officeDocument/2006/relationships/image" Target="../media/image752.png"/><Relationship Id="rId19" Type="http://schemas.openxmlformats.org/officeDocument/2006/relationships/image" Target="../media/image753.png"/><Relationship Id="rId20" Type="http://schemas.openxmlformats.org/officeDocument/2006/relationships/image" Target="../media/image754.png"/><Relationship Id="rId21" Type="http://schemas.openxmlformats.org/officeDocument/2006/relationships/image" Target="../media/image755.png"/><Relationship Id="rId22" Type="http://schemas.openxmlformats.org/officeDocument/2006/relationships/image" Target="../media/image756.png"/><Relationship Id="rId23" Type="http://schemas.openxmlformats.org/officeDocument/2006/relationships/image" Target="../media/image757.png"/><Relationship Id="rId24" Type="http://schemas.openxmlformats.org/officeDocument/2006/relationships/image" Target="../media/image758.png"/><Relationship Id="rId25" Type="http://schemas.openxmlformats.org/officeDocument/2006/relationships/image" Target="../media/image759.png"/><Relationship Id="rId26" Type="http://schemas.openxmlformats.org/officeDocument/2006/relationships/image" Target="../media/image760.png"/><Relationship Id="rId27" Type="http://schemas.openxmlformats.org/officeDocument/2006/relationships/image" Target="../media/image7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2.png"/><Relationship Id="rId3" Type="http://schemas.openxmlformats.org/officeDocument/2006/relationships/image" Target="../media/image763.png"/><Relationship Id="rId4" Type="http://schemas.openxmlformats.org/officeDocument/2006/relationships/image" Target="../media/image764.png"/><Relationship Id="rId5" Type="http://schemas.openxmlformats.org/officeDocument/2006/relationships/image" Target="../media/image765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2.png"/><Relationship Id="rId3" Type="http://schemas.openxmlformats.org/officeDocument/2006/relationships/image" Target="../media/image773.png"/><Relationship Id="rId4" Type="http://schemas.openxmlformats.org/officeDocument/2006/relationships/image" Target="../media/image774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Relationship Id="rId9" Type="http://schemas.openxmlformats.org/officeDocument/2006/relationships/image" Target="../media/image779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Relationship Id="rId15" Type="http://schemas.openxmlformats.org/officeDocument/2006/relationships/image" Target="../media/image785.png"/><Relationship Id="rId16" Type="http://schemas.openxmlformats.org/officeDocument/2006/relationships/image" Target="../media/image786.png"/><Relationship Id="rId17" Type="http://schemas.openxmlformats.org/officeDocument/2006/relationships/image" Target="../media/image787.png"/><Relationship Id="rId18" Type="http://schemas.openxmlformats.org/officeDocument/2006/relationships/image" Target="../media/image788.png"/><Relationship Id="rId19" Type="http://schemas.openxmlformats.org/officeDocument/2006/relationships/image" Target="../media/image789.png"/><Relationship Id="rId20" Type="http://schemas.openxmlformats.org/officeDocument/2006/relationships/image" Target="../media/image790.png"/><Relationship Id="rId21" Type="http://schemas.openxmlformats.org/officeDocument/2006/relationships/image" Target="../media/image7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2.png"/><Relationship Id="rId3" Type="http://schemas.openxmlformats.org/officeDocument/2006/relationships/image" Target="../media/image793.png"/><Relationship Id="rId4" Type="http://schemas.openxmlformats.org/officeDocument/2006/relationships/image" Target="../media/image794.png"/><Relationship Id="rId5" Type="http://schemas.openxmlformats.org/officeDocument/2006/relationships/image" Target="../media/image795.png"/><Relationship Id="rId6" Type="http://schemas.openxmlformats.org/officeDocument/2006/relationships/image" Target="../media/image796.png"/><Relationship Id="rId7" Type="http://schemas.openxmlformats.org/officeDocument/2006/relationships/image" Target="../media/image797.png"/><Relationship Id="rId8" Type="http://schemas.openxmlformats.org/officeDocument/2006/relationships/image" Target="../media/image798.png"/><Relationship Id="rId9" Type="http://schemas.openxmlformats.org/officeDocument/2006/relationships/image" Target="../media/image799.png"/><Relationship Id="rId10" Type="http://schemas.openxmlformats.org/officeDocument/2006/relationships/image" Target="../media/image800.png"/><Relationship Id="rId11" Type="http://schemas.openxmlformats.org/officeDocument/2006/relationships/image" Target="../media/image801.png"/><Relationship Id="rId12" Type="http://schemas.openxmlformats.org/officeDocument/2006/relationships/image" Target="../media/image802.png"/><Relationship Id="rId13" Type="http://schemas.openxmlformats.org/officeDocument/2006/relationships/image" Target="../media/image803.png"/><Relationship Id="rId14" Type="http://schemas.openxmlformats.org/officeDocument/2006/relationships/image" Target="../media/image804.png"/><Relationship Id="rId15" Type="http://schemas.openxmlformats.org/officeDocument/2006/relationships/image" Target="../media/image805.png"/><Relationship Id="rId16" Type="http://schemas.openxmlformats.org/officeDocument/2006/relationships/image" Target="../media/image806.png"/><Relationship Id="rId17" Type="http://schemas.openxmlformats.org/officeDocument/2006/relationships/image" Target="../media/image807.png"/><Relationship Id="rId18" Type="http://schemas.openxmlformats.org/officeDocument/2006/relationships/image" Target="../media/image808.png"/><Relationship Id="rId19" Type="http://schemas.openxmlformats.org/officeDocument/2006/relationships/image" Target="../media/image809.png"/><Relationship Id="rId20" Type="http://schemas.openxmlformats.org/officeDocument/2006/relationships/image" Target="../media/image810.png"/><Relationship Id="rId21" Type="http://schemas.openxmlformats.org/officeDocument/2006/relationships/image" Target="../media/image811.png"/><Relationship Id="rId22" Type="http://schemas.openxmlformats.org/officeDocument/2006/relationships/image" Target="../media/image812.png"/><Relationship Id="rId23" Type="http://schemas.openxmlformats.org/officeDocument/2006/relationships/image" Target="../media/image813.png"/><Relationship Id="rId24" Type="http://schemas.openxmlformats.org/officeDocument/2006/relationships/image" Target="../media/image814.png"/><Relationship Id="rId25" Type="http://schemas.openxmlformats.org/officeDocument/2006/relationships/image" Target="../media/image815.png"/><Relationship Id="rId26" Type="http://schemas.openxmlformats.org/officeDocument/2006/relationships/image" Target="../media/image81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7.png"/><Relationship Id="rId3" Type="http://schemas.openxmlformats.org/officeDocument/2006/relationships/image" Target="../media/image818.png"/><Relationship Id="rId4" Type="http://schemas.openxmlformats.org/officeDocument/2006/relationships/image" Target="../media/image819.png"/><Relationship Id="rId5" Type="http://schemas.openxmlformats.org/officeDocument/2006/relationships/image" Target="../media/image820.png"/><Relationship Id="rId6" Type="http://schemas.openxmlformats.org/officeDocument/2006/relationships/image" Target="../media/image821.png"/><Relationship Id="rId7" Type="http://schemas.openxmlformats.org/officeDocument/2006/relationships/image" Target="../media/image822.png"/><Relationship Id="rId8" Type="http://schemas.openxmlformats.org/officeDocument/2006/relationships/image" Target="../media/image823.png"/><Relationship Id="rId9" Type="http://schemas.openxmlformats.org/officeDocument/2006/relationships/image" Target="../media/image824.png"/><Relationship Id="rId10" Type="http://schemas.openxmlformats.org/officeDocument/2006/relationships/image" Target="../media/image825.png"/><Relationship Id="rId11" Type="http://schemas.openxmlformats.org/officeDocument/2006/relationships/image" Target="../media/image826.png"/><Relationship Id="rId12" Type="http://schemas.openxmlformats.org/officeDocument/2006/relationships/image" Target="../media/image827.png"/><Relationship Id="rId13" Type="http://schemas.openxmlformats.org/officeDocument/2006/relationships/image" Target="../media/image828.png"/><Relationship Id="rId14" Type="http://schemas.openxmlformats.org/officeDocument/2006/relationships/image" Target="../media/image829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832.png"/><Relationship Id="rId18" Type="http://schemas.openxmlformats.org/officeDocument/2006/relationships/image" Target="../media/image833.png"/><Relationship Id="rId19" Type="http://schemas.openxmlformats.org/officeDocument/2006/relationships/image" Target="../media/image834.png"/><Relationship Id="rId20" Type="http://schemas.openxmlformats.org/officeDocument/2006/relationships/image" Target="../media/image835.png"/><Relationship Id="rId21" Type="http://schemas.openxmlformats.org/officeDocument/2006/relationships/image" Target="../media/image836.png"/><Relationship Id="rId22" Type="http://schemas.openxmlformats.org/officeDocument/2006/relationships/image" Target="../media/image837.png"/><Relationship Id="rId23" Type="http://schemas.openxmlformats.org/officeDocument/2006/relationships/image" Target="../media/image838.png"/><Relationship Id="rId24" Type="http://schemas.openxmlformats.org/officeDocument/2006/relationships/image" Target="../media/image839.png"/><Relationship Id="rId25" Type="http://schemas.openxmlformats.org/officeDocument/2006/relationships/image" Target="../media/image840.png"/><Relationship Id="rId26" Type="http://schemas.openxmlformats.org/officeDocument/2006/relationships/image" Target="../media/image841.png"/><Relationship Id="rId27" Type="http://schemas.openxmlformats.org/officeDocument/2006/relationships/image" Target="../media/image842.png"/><Relationship Id="rId28" Type="http://schemas.openxmlformats.org/officeDocument/2006/relationships/image" Target="../media/image843.png"/><Relationship Id="rId29" Type="http://schemas.openxmlformats.org/officeDocument/2006/relationships/image" Target="../media/image84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5.png"/><Relationship Id="rId3" Type="http://schemas.openxmlformats.org/officeDocument/2006/relationships/image" Target="../media/image846.png"/><Relationship Id="rId4" Type="http://schemas.openxmlformats.org/officeDocument/2006/relationships/image" Target="../media/image847.png"/><Relationship Id="rId5" Type="http://schemas.openxmlformats.org/officeDocument/2006/relationships/image" Target="../media/image848.png"/><Relationship Id="rId6" Type="http://schemas.openxmlformats.org/officeDocument/2006/relationships/image" Target="../media/image849.png"/><Relationship Id="rId7" Type="http://schemas.openxmlformats.org/officeDocument/2006/relationships/image" Target="../media/image850.png"/><Relationship Id="rId8" Type="http://schemas.openxmlformats.org/officeDocument/2006/relationships/image" Target="../media/image851.png"/><Relationship Id="rId9" Type="http://schemas.openxmlformats.org/officeDocument/2006/relationships/image" Target="../media/image852.png"/><Relationship Id="rId10" Type="http://schemas.openxmlformats.org/officeDocument/2006/relationships/image" Target="../media/image853.png"/><Relationship Id="rId11" Type="http://schemas.openxmlformats.org/officeDocument/2006/relationships/image" Target="../media/image854.png"/><Relationship Id="rId12" Type="http://schemas.openxmlformats.org/officeDocument/2006/relationships/image" Target="../media/image855.png"/><Relationship Id="rId13" Type="http://schemas.openxmlformats.org/officeDocument/2006/relationships/image" Target="../media/image856.png"/><Relationship Id="rId14" Type="http://schemas.openxmlformats.org/officeDocument/2006/relationships/image" Target="../media/image857.png"/><Relationship Id="rId15" Type="http://schemas.openxmlformats.org/officeDocument/2006/relationships/image" Target="../media/image858.png"/><Relationship Id="rId16" Type="http://schemas.openxmlformats.org/officeDocument/2006/relationships/image" Target="../media/image859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20" Type="http://schemas.openxmlformats.org/officeDocument/2006/relationships/image" Target="../media/image863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24" Type="http://schemas.openxmlformats.org/officeDocument/2006/relationships/image" Target="../media/image867.png"/><Relationship Id="rId25" Type="http://schemas.openxmlformats.org/officeDocument/2006/relationships/image" Target="../media/image868.png"/><Relationship Id="rId26" Type="http://schemas.openxmlformats.org/officeDocument/2006/relationships/image" Target="../media/image869.png"/><Relationship Id="rId27" Type="http://schemas.openxmlformats.org/officeDocument/2006/relationships/image" Target="../media/image870.png"/><Relationship Id="rId28" Type="http://schemas.openxmlformats.org/officeDocument/2006/relationships/image" Target="../media/image8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36" Type="http://schemas.openxmlformats.org/officeDocument/2006/relationships/image" Target="../media/image81.png"/><Relationship Id="rId37" Type="http://schemas.openxmlformats.org/officeDocument/2006/relationships/image" Target="../media/image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33" Type="http://schemas.openxmlformats.org/officeDocument/2006/relationships/image" Target="../media/image114.png"/><Relationship Id="rId34" Type="http://schemas.openxmlformats.org/officeDocument/2006/relationships/image" Target="../media/image115.png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120.png"/><Relationship Id="rId40" Type="http://schemas.openxmlformats.org/officeDocument/2006/relationships/image" Target="../media/image1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Relationship Id="rId28" Type="http://schemas.openxmlformats.org/officeDocument/2006/relationships/image" Target="../media/image176.png"/><Relationship Id="rId29" Type="http://schemas.openxmlformats.org/officeDocument/2006/relationships/image" Target="../media/image177.png"/><Relationship Id="rId30" Type="http://schemas.openxmlformats.org/officeDocument/2006/relationships/image" Target="../media/image178.png"/><Relationship Id="rId31" Type="http://schemas.openxmlformats.org/officeDocument/2006/relationships/image" Target="../media/image179.png"/><Relationship Id="rId32" Type="http://schemas.openxmlformats.org/officeDocument/2006/relationships/image" Target="../media/image1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205.png"/><Relationship Id="rId27" Type="http://schemas.openxmlformats.org/officeDocument/2006/relationships/image" Target="../media/image206.png"/><Relationship Id="rId28" Type="http://schemas.openxmlformats.org/officeDocument/2006/relationships/image" Target="../media/image207.png"/><Relationship Id="rId29" Type="http://schemas.openxmlformats.org/officeDocument/2006/relationships/image" Target="../media/image208.png"/><Relationship Id="rId30" Type="http://schemas.openxmlformats.org/officeDocument/2006/relationships/image" Target="../media/image209.png"/><Relationship Id="rId31" Type="http://schemas.openxmlformats.org/officeDocument/2006/relationships/image" Target="../media/image210.png"/><Relationship Id="rId32" Type="http://schemas.openxmlformats.org/officeDocument/2006/relationships/image" Target="../media/image211.png"/><Relationship Id="rId33" Type="http://schemas.openxmlformats.org/officeDocument/2006/relationships/image" Target="../media/image212.png"/><Relationship Id="rId34" Type="http://schemas.openxmlformats.org/officeDocument/2006/relationships/image" Target="../media/image213.png"/><Relationship Id="rId35" Type="http://schemas.openxmlformats.org/officeDocument/2006/relationships/image" Target="../media/image214.png"/><Relationship Id="rId36" Type="http://schemas.openxmlformats.org/officeDocument/2006/relationships/image" Target="../media/image215.png"/><Relationship Id="rId37" Type="http://schemas.openxmlformats.org/officeDocument/2006/relationships/image" Target="../media/image216.png"/><Relationship Id="rId38" Type="http://schemas.openxmlformats.org/officeDocument/2006/relationships/image" Target="../media/image217.png"/><Relationship Id="rId39" Type="http://schemas.openxmlformats.org/officeDocument/2006/relationships/image" Target="../media/image218.png"/><Relationship Id="rId40" Type="http://schemas.openxmlformats.org/officeDocument/2006/relationships/image" Target="../media/image219.png"/><Relationship Id="rId41" Type="http://schemas.openxmlformats.org/officeDocument/2006/relationships/image" Target="../media/image220.png"/><Relationship Id="rId42" Type="http://schemas.openxmlformats.org/officeDocument/2006/relationships/image" Target="../media/image221.png"/><Relationship Id="rId43" Type="http://schemas.openxmlformats.org/officeDocument/2006/relationships/image" Target="../media/image222.png"/><Relationship Id="rId44" Type="http://schemas.openxmlformats.org/officeDocument/2006/relationships/image" Target="../media/image223.png"/><Relationship Id="rId45" Type="http://schemas.openxmlformats.org/officeDocument/2006/relationships/image" Target="../media/image224.png"/><Relationship Id="rId46" Type="http://schemas.openxmlformats.org/officeDocument/2006/relationships/image" Target="../media/image225.png"/><Relationship Id="rId47" Type="http://schemas.openxmlformats.org/officeDocument/2006/relationships/image" Target="../media/image226.png"/><Relationship Id="rId48" Type="http://schemas.openxmlformats.org/officeDocument/2006/relationships/image" Target="../media/image227.png"/><Relationship Id="rId49" Type="http://schemas.openxmlformats.org/officeDocument/2006/relationships/image" Target="../media/image228.png"/><Relationship Id="rId50" Type="http://schemas.openxmlformats.org/officeDocument/2006/relationships/image" Target="../media/image229.png"/><Relationship Id="rId51" Type="http://schemas.openxmlformats.org/officeDocument/2006/relationships/image" Target="../media/image230.png"/><Relationship Id="rId52" Type="http://schemas.openxmlformats.org/officeDocument/2006/relationships/image" Target="../media/image231.png"/><Relationship Id="rId53" Type="http://schemas.openxmlformats.org/officeDocument/2006/relationships/image" Target="../media/image232.png"/><Relationship Id="rId54" Type="http://schemas.openxmlformats.org/officeDocument/2006/relationships/image" Target="../media/image233.png"/><Relationship Id="rId55" Type="http://schemas.openxmlformats.org/officeDocument/2006/relationships/image" Target="../media/image234.png"/><Relationship Id="rId56" Type="http://schemas.openxmlformats.org/officeDocument/2006/relationships/image" Target="../media/image235.png"/><Relationship Id="rId57" Type="http://schemas.openxmlformats.org/officeDocument/2006/relationships/image" Target="../media/image236.png"/><Relationship Id="rId58" Type="http://schemas.openxmlformats.org/officeDocument/2006/relationships/image" Target="../media/image237.png"/><Relationship Id="rId59" Type="http://schemas.openxmlformats.org/officeDocument/2006/relationships/image" Target="../media/image23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Relationship Id="rId23" Type="http://schemas.openxmlformats.org/officeDocument/2006/relationships/image" Target="../media/image260.png"/><Relationship Id="rId24" Type="http://schemas.openxmlformats.org/officeDocument/2006/relationships/image" Target="../media/image261.png"/><Relationship Id="rId25" Type="http://schemas.openxmlformats.org/officeDocument/2006/relationships/image" Target="../media/image262.png"/><Relationship Id="rId26" Type="http://schemas.openxmlformats.org/officeDocument/2006/relationships/image" Target="../media/image263.png"/><Relationship Id="rId27" Type="http://schemas.openxmlformats.org/officeDocument/2006/relationships/image" Target="../media/image264.png"/><Relationship Id="rId28" Type="http://schemas.openxmlformats.org/officeDocument/2006/relationships/image" Target="../media/image265.png"/><Relationship Id="rId29" Type="http://schemas.openxmlformats.org/officeDocument/2006/relationships/image" Target="../media/image266.png"/><Relationship Id="rId30" Type="http://schemas.openxmlformats.org/officeDocument/2006/relationships/image" Target="../media/image267.png"/><Relationship Id="rId31" Type="http://schemas.openxmlformats.org/officeDocument/2006/relationships/image" Target="../media/image268.png"/><Relationship Id="rId32" Type="http://schemas.openxmlformats.org/officeDocument/2006/relationships/image" Target="../media/image269.png"/><Relationship Id="rId33" Type="http://schemas.openxmlformats.org/officeDocument/2006/relationships/image" Target="../media/image270.png"/><Relationship Id="rId34" Type="http://schemas.openxmlformats.org/officeDocument/2006/relationships/image" Target="../media/image2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Relationship Id="rId23" Type="http://schemas.openxmlformats.org/officeDocument/2006/relationships/image" Target="../media/image293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Relationship Id="rId26" Type="http://schemas.openxmlformats.org/officeDocument/2006/relationships/image" Target="../media/image296.png"/><Relationship Id="rId27" Type="http://schemas.openxmlformats.org/officeDocument/2006/relationships/image" Target="../media/image297.png"/><Relationship Id="rId28" Type="http://schemas.openxmlformats.org/officeDocument/2006/relationships/image" Target="../media/image298.png"/><Relationship Id="rId29" Type="http://schemas.openxmlformats.org/officeDocument/2006/relationships/image" Target="../media/image299.png"/><Relationship Id="rId30" Type="http://schemas.openxmlformats.org/officeDocument/2006/relationships/image" Target="../media/image300.png"/><Relationship Id="rId31" Type="http://schemas.openxmlformats.org/officeDocument/2006/relationships/image" Target="../media/image301.png"/><Relationship Id="rId32" Type="http://schemas.openxmlformats.org/officeDocument/2006/relationships/image" Target="../media/image302.png"/><Relationship Id="rId33" Type="http://schemas.openxmlformats.org/officeDocument/2006/relationships/image" Target="../media/image303.png"/><Relationship Id="rId34" Type="http://schemas.openxmlformats.org/officeDocument/2006/relationships/image" Target="../media/image304.png"/><Relationship Id="rId35" Type="http://schemas.openxmlformats.org/officeDocument/2006/relationships/image" Target="../media/image305.png"/><Relationship Id="rId36" Type="http://schemas.openxmlformats.org/officeDocument/2006/relationships/image" Target="../media/image306.png"/><Relationship Id="rId37" Type="http://schemas.openxmlformats.org/officeDocument/2006/relationships/image" Target="../media/image307.png"/><Relationship Id="rId38" Type="http://schemas.openxmlformats.org/officeDocument/2006/relationships/image" Target="../media/image308.png"/><Relationship Id="rId39" Type="http://schemas.openxmlformats.org/officeDocument/2006/relationships/image" Target="../media/image309.png"/><Relationship Id="rId40" Type="http://schemas.openxmlformats.org/officeDocument/2006/relationships/image" Target="../media/image310.png"/><Relationship Id="rId41" Type="http://schemas.openxmlformats.org/officeDocument/2006/relationships/image" Target="../media/image311.png"/><Relationship Id="rId42" Type="http://schemas.openxmlformats.org/officeDocument/2006/relationships/image" Target="../media/image312.png"/><Relationship Id="rId43" Type="http://schemas.openxmlformats.org/officeDocument/2006/relationships/image" Target="../media/image313.png"/><Relationship Id="rId44" Type="http://schemas.openxmlformats.org/officeDocument/2006/relationships/image" Target="../media/image3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38" y="483066"/>
            <a:ext cx="17295238" cy="518985"/>
            <a:chOff x="495238" y="483066"/>
            <a:chExt cx="17295238" cy="518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38" y="483066"/>
              <a:ext cx="17295238" cy="5189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220" y="7150689"/>
            <a:ext cx="1993977" cy="1986944"/>
            <a:chOff x="11790220" y="7150689"/>
            <a:chExt cx="1993977" cy="19869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220" y="7150689"/>
              <a:ext cx="1993977" cy="19869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549" y="827444"/>
            <a:ext cx="13347384" cy="66662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726" y="8008650"/>
            <a:ext cx="1013869" cy="6932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506" y="8056135"/>
            <a:ext cx="1078984" cy="12448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660" y="4873870"/>
            <a:ext cx="4593998" cy="1127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7685" y="820342"/>
            <a:ext cx="3917664" cy="395308"/>
            <a:chOff x="13557685" y="820342"/>
            <a:chExt cx="3917664" cy="3953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250691" y="820342"/>
              <a:ext cx="1224657" cy="395308"/>
              <a:chOff x="16250691" y="820342"/>
              <a:chExt cx="1224657" cy="3953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50691" y="820342"/>
                <a:ext cx="1224657" cy="3953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557685" y="820342"/>
              <a:ext cx="2693006" cy="395308"/>
              <a:chOff x="13557685" y="820342"/>
              <a:chExt cx="2693006" cy="3953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557685" y="820342"/>
                <a:ext cx="2693006" cy="39530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88565" y="782051"/>
              <a:ext cx="1374046" cy="51431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70050" y="833080"/>
              <a:ext cx="3245684" cy="4797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30535" y="2458587"/>
            <a:ext cx="6644814" cy="6644814"/>
            <a:chOff x="10830535" y="2458587"/>
            <a:chExt cx="6644814" cy="66448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30535" y="2458587"/>
              <a:ext cx="6644814" cy="6644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728664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833" y="1736204"/>
            <a:ext cx="2899593" cy="1591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29" y="4030888"/>
            <a:ext cx="6649692" cy="1111969"/>
            <a:chOff x="1115729" y="4030888"/>
            <a:chExt cx="6649692" cy="11119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5729" y="4030888"/>
              <a:ext cx="6649692" cy="1111969"/>
              <a:chOff x="1115729" y="4030888"/>
              <a:chExt cx="6649692" cy="11119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5729" y="4030888"/>
                <a:ext cx="6649692" cy="11119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25916" y="4154212"/>
              <a:ext cx="6427381" cy="834977"/>
              <a:chOff x="1225916" y="4154212"/>
              <a:chExt cx="6427381" cy="8349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916" y="4154212"/>
                <a:ext cx="6427381" cy="83497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059" y="3349640"/>
            <a:ext cx="7617964" cy="6714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0441" y="2804517"/>
            <a:ext cx="3424028" cy="8952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945" y="5388878"/>
            <a:ext cx="8254183" cy="6714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4045" y="6354464"/>
            <a:ext cx="8956557" cy="869061"/>
            <a:chOff x="774045" y="6354464"/>
            <a:chExt cx="8956557" cy="8690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045" y="6411602"/>
              <a:ext cx="90543" cy="756579"/>
              <a:chOff x="774045" y="6411602"/>
              <a:chExt cx="90543" cy="75657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4045" y="6411602"/>
                <a:ext cx="90543" cy="75657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969" y="6772741"/>
              <a:ext cx="7075802" cy="67141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444" y="6227619"/>
              <a:ext cx="3160952" cy="895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729" y="7435031"/>
            <a:ext cx="6649692" cy="1111969"/>
            <a:chOff x="1115729" y="7435031"/>
            <a:chExt cx="6649692" cy="111196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15729" y="7435031"/>
              <a:ext cx="6649692" cy="1111969"/>
              <a:chOff x="1115729" y="7435031"/>
              <a:chExt cx="6649692" cy="11119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15729" y="7435031"/>
                <a:ext cx="6649692" cy="11119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40398" y="7541807"/>
              <a:ext cx="6407046" cy="898419"/>
              <a:chOff x="1240398" y="7541807"/>
              <a:chExt cx="6407046" cy="89841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40398" y="7541807"/>
                <a:ext cx="6407046" cy="89841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038095" y="5839363"/>
            <a:ext cx="1183371" cy="846671"/>
            <a:chOff x="9038095" y="5839363"/>
            <a:chExt cx="1183371" cy="8466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46410" y="5494182"/>
              <a:ext cx="2366743" cy="169334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38095" y="5839363"/>
              <a:ext cx="1183371" cy="8466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8945" y="8707992"/>
            <a:ext cx="8142878" cy="6714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88262" y="2988503"/>
            <a:ext cx="6505380" cy="475703"/>
            <a:chOff x="10588262" y="2988503"/>
            <a:chExt cx="6505380" cy="4757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588262" y="3045640"/>
              <a:ext cx="90543" cy="378294"/>
              <a:chOff x="10588262" y="3045640"/>
              <a:chExt cx="90543" cy="3782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88262" y="3045640"/>
                <a:ext cx="90543" cy="37829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77479" y="2862077"/>
              <a:ext cx="6665333" cy="8999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56018" y="3634544"/>
            <a:ext cx="6819048" cy="5683034"/>
            <a:chOff x="10656018" y="3634544"/>
            <a:chExt cx="6819048" cy="568303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656018" y="3634544"/>
              <a:ext cx="6819048" cy="5000000"/>
              <a:chOff x="10656018" y="3634544"/>
              <a:chExt cx="6819048" cy="500000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656018" y="3634544"/>
                <a:ext cx="6811924" cy="4998267"/>
                <a:chOff x="10656018" y="3634544"/>
                <a:chExt cx="6811924" cy="4998267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656018" y="3634544"/>
                  <a:ext cx="6811924" cy="4998267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656018" y="8162799"/>
                <a:ext cx="6801879" cy="460487"/>
                <a:chOff x="10656018" y="8162799"/>
                <a:chExt cx="6801879" cy="460487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656018" y="8162799"/>
                  <a:ext cx="6801879" cy="4604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54601" y="8866794"/>
              <a:ext cx="7346278" cy="67141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113582" y="9862496"/>
            <a:ext cx="1116777" cy="410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728664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833" y="1736204"/>
            <a:ext cx="2899593" cy="1591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4286" y="4182912"/>
            <a:ext cx="7060194" cy="3086703"/>
            <a:chOff x="744286" y="4182912"/>
            <a:chExt cx="7060194" cy="3086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286" y="4182912"/>
              <a:ext cx="7060194" cy="3086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0802" y="3745082"/>
            <a:ext cx="6181490" cy="5173885"/>
            <a:chOff x="9770802" y="3745082"/>
            <a:chExt cx="6181490" cy="5173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768" y="1298851"/>
              <a:ext cx="12362980" cy="103477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0802" y="3745082"/>
              <a:ext cx="6181490" cy="5173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8277" y="6593050"/>
            <a:ext cx="899834" cy="100643"/>
            <a:chOff x="13448277" y="6593050"/>
            <a:chExt cx="899834" cy="1006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60000">
              <a:off x="13448277" y="6593050"/>
              <a:ext cx="899834" cy="1006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74991" y="6311107"/>
            <a:ext cx="1777341" cy="25000"/>
            <a:chOff x="14174991" y="6311107"/>
            <a:chExt cx="1777341" cy="25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4174991" y="6311107"/>
              <a:ext cx="1777341" cy="25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40402" y="7159619"/>
            <a:ext cx="2077132" cy="100643"/>
            <a:chOff x="10040402" y="7159619"/>
            <a:chExt cx="2077132" cy="1006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4400000">
              <a:off x="10040402" y="7159619"/>
              <a:ext cx="2077132" cy="1006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0059" y="3349640"/>
            <a:ext cx="7078117" cy="6714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5288" y="2804517"/>
            <a:ext cx="4495409" cy="8952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64452" y="2931362"/>
            <a:ext cx="8956575" cy="869061"/>
            <a:chOff x="10064452" y="2931362"/>
            <a:chExt cx="8956575" cy="8690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064452" y="2988499"/>
              <a:ext cx="90543" cy="756579"/>
              <a:chOff x="10064452" y="2988499"/>
              <a:chExt cx="90543" cy="75657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64452" y="2988499"/>
                <a:ext cx="90543" cy="75657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91592" y="3349640"/>
              <a:ext cx="3760364" cy="67141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67869" y="2804517"/>
              <a:ext cx="4789409" cy="89522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55430" y="9861077"/>
            <a:ext cx="905005" cy="4115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44743" y="9246301"/>
            <a:ext cx="5822764" cy="67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316857" y="5290842"/>
            <a:ext cx="1980952" cy="1290612"/>
            <a:chOff x="15316857" y="5290842"/>
            <a:chExt cx="1980952" cy="129061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10621" y="4729776"/>
              <a:ext cx="3961905" cy="258122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16857" y="5290842"/>
              <a:ext cx="1980952" cy="12906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18552" y="7413161"/>
            <a:ext cx="718515" cy="100643"/>
            <a:chOff x="13418552" y="7413161"/>
            <a:chExt cx="718515" cy="1006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300000">
              <a:off x="13418552" y="7413161"/>
              <a:ext cx="718515" cy="1006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80996" y="7730348"/>
            <a:ext cx="1866667" cy="25000"/>
            <a:chOff x="13980996" y="7730348"/>
            <a:chExt cx="1866667" cy="250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80996" y="7730348"/>
              <a:ext cx="1866667" cy="250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98472" y="7619284"/>
            <a:ext cx="1867062" cy="1202902"/>
            <a:chOff x="15798472" y="7619284"/>
            <a:chExt cx="1867062" cy="12029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943456" y="7096348"/>
              <a:ext cx="3734125" cy="240580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798472" y="7619284"/>
              <a:ext cx="1867062" cy="12029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95997" y="9362693"/>
            <a:ext cx="586885" cy="326205"/>
            <a:chOff x="10195997" y="9362693"/>
            <a:chExt cx="586885" cy="3262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95997" y="9362693"/>
              <a:ext cx="586885" cy="3262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250521" y="7647374"/>
            <a:ext cx="816019" cy="1146721"/>
            <a:chOff x="16250521" y="7647374"/>
            <a:chExt cx="816019" cy="11467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250521" y="7647374"/>
              <a:ext cx="816019" cy="11467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728585" y="5042645"/>
            <a:ext cx="1152127" cy="1643389"/>
            <a:chOff x="15728585" y="5042645"/>
            <a:chExt cx="1152127" cy="164338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28585" y="5042645"/>
              <a:ext cx="1152127" cy="16433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415048" y="4833695"/>
            <a:ext cx="1980952" cy="1846669"/>
            <a:chOff x="9415048" y="4833695"/>
            <a:chExt cx="1980952" cy="184666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425473" y="5152697"/>
              <a:ext cx="1786580" cy="1442811"/>
              <a:chOff x="9425473" y="5152697"/>
              <a:chExt cx="1786580" cy="144281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26358" y="4525466"/>
                <a:ext cx="3573159" cy="2885622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425473" y="5152697"/>
                <a:ext cx="1786580" cy="1442811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39057" y="4747981"/>
              <a:ext cx="2001895" cy="604286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9792962" y="5099412"/>
              <a:ext cx="1177298" cy="1575181"/>
              <a:chOff x="9792962" y="5099412"/>
              <a:chExt cx="1177298" cy="157518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792962" y="5099412"/>
                <a:ext cx="1177298" cy="1575181"/>
              </a:xfrm>
              <a:prstGeom prst="rect">
                <a:avLst/>
              </a:prstGeom>
            </p:spPr>
          </p:pic>
        </p:grpSp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999619" y="4822857"/>
            <a:ext cx="2598638" cy="60428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00151" y="8389297"/>
            <a:ext cx="8458364" cy="671412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80628" y="7326288"/>
            <a:ext cx="6896355" cy="67141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1795125" y="8785640"/>
            <a:ext cx="13249878" cy="67141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722790" y="7183905"/>
            <a:ext cx="2201867" cy="60428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244128" y="8079162"/>
            <a:ext cx="1422362" cy="848763"/>
            <a:chOff x="9244128" y="8079162"/>
            <a:chExt cx="1422362" cy="84876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244128" y="8327925"/>
              <a:ext cx="1280064" cy="600000"/>
              <a:chOff x="9244128" y="8327925"/>
              <a:chExt cx="1280064" cy="600000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9244128" y="8327925"/>
                <a:ext cx="1230721" cy="592284"/>
                <a:chOff x="9244128" y="8327925"/>
                <a:chExt cx="1230721" cy="592284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9244128" y="8327925"/>
                  <a:ext cx="1230721" cy="592284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9435922" y="8342810"/>
                <a:ext cx="1088270" cy="538697"/>
                <a:chOff x="9435922" y="8342810"/>
                <a:chExt cx="1088270" cy="538697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9435922" y="8342810"/>
                  <a:ext cx="1088270" cy="5386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9475731" y="8079162"/>
              <a:ext cx="1190758" cy="804441"/>
              <a:chOff x="9475731" y="8079162"/>
              <a:chExt cx="1190758" cy="804441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466928" y="8237652"/>
                <a:ext cx="685010" cy="760115"/>
              </a:xfrm>
              <a:prstGeom prst="rect">
                <a:avLst/>
              </a:prstGeom>
            </p:spPr>
          </p:pic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418552" y="8027974"/>
                <a:ext cx="781287" cy="391515"/>
              </a:xfrm>
              <a:prstGeom prst="rect">
                <a:avLst/>
              </a:prstGeom>
            </p:spPr>
          </p:pic>
        </p:grpSp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007286" y="869701"/>
            <a:ext cx="10038552" cy="789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4452" y="3652530"/>
            <a:ext cx="6762994" cy="5064858"/>
            <a:chOff x="10064452" y="3652530"/>
            <a:chExt cx="6762994" cy="5064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4452" y="3652530"/>
              <a:ext cx="6762994" cy="5064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4452" y="8198020"/>
            <a:ext cx="6759228" cy="532237"/>
            <a:chOff x="10064452" y="8198020"/>
            <a:chExt cx="6759228" cy="532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4452" y="8198020"/>
              <a:ext cx="6759228" cy="53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608" y="845417"/>
            <a:ext cx="2728664" cy="29947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833" y="1736204"/>
            <a:ext cx="2899593" cy="15915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5729" y="4259459"/>
            <a:ext cx="6649692" cy="1111969"/>
            <a:chOff x="1115729" y="4259459"/>
            <a:chExt cx="6649692" cy="11119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5729" y="4259459"/>
              <a:ext cx="6649692" cy="1111969"/>
              <a:chOff x="1115729" y="4259459"/>
              <a:chExt cx="6649692" cy="11119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5729" y="4259459"/>
                <a:ext cx="6649692" cy="11119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7294" y="4372458"/>
              <a:ext cx="6311638" cy="884873"/>
              <a:chOff x="1277294" y="4372458"/>
              <a:chExt cx="6311638" cy="8848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7294" y="4372458"/>
                <a:ext cx="6311638" cy="8848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72857" y="7016397"/>
            <a:ext cx="6171429" cy="2719613"/>
            <a:chOff x="772857" y="7016397"/>
            <a:chExt cx="6171429" cy="27196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857" y="7016397"/>
              <a:ext cx="6171429" cy="27196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164" y="3349640"/>
            <a:ext cx="7010250" cy="6714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6945" y="2804936"/>
            <a:ext cx="2652523" cy="8999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64452" y="2988499"/>
            <a:ext cx="90543" cy="456377"/>
            <a:chOff x="10064452" y="2988499"/>
            <a:chExt cx="90543" cy="4563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4452" y="2988499"/>
              <a:ext cx="90543" cy="4563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9526" y="2804517"/>
            <a:ext cx="3698781" cy="89522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4045" y="6021133"/>
            <a:ext cx="8956554" cy="869061"/>
            <a:chOff x="774045" y="6021133"/>
            <a:chExt cx="8956554" cy="8690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74045" y="6078269"/>
              <a:ext cx="90543" cy="756579"/>
              <a:chOff x="774045" y="6078269"/>
              <a:chExt cx="90543" cy="7565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74045" y="6078269"/>
                <a:ext cx="90543" cy="75657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507" y="6439411"/>
              <a:ext cx="5865517" cy="67141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9098" y="5894288"/>
              <a:ext cx="3320438" cy="89522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88288" y="8871440"/>
            <a:ext cx="7089936" cy="104124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621487" y="9862496"/>
            <a:ext cx="353948" cy="4086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3443" y="1486048"/>
            <a:ext cx="8268086" cy="10822833"/>
            <a:chOff x="4943443" y="1486048"/>
            <a:chExt cx="8268086" cy="10822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443" y="1486048"/>
              <a:ext cx="8268086" cy="108228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8028" y="714432"/>
            <a:ext cx="4575961" cy="7232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1887" y="2950408"/>
            <a:ext cx="90543" cy="1230958"/>
            <a:chOff x="731887" y="2950408"/>
            <a:chExt cx="90543" cy="12309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887" y="2950408"/>
              <a:ext cx="90543" cy="12309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8395" y="1736204"/>
            <a:ext cx="3433888" cy="15906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5288" y="2804517"/>
            <a:ext cx="4481171" cy="8952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288" y="3349640"/>
            <a:ext cx="9633364" cy="10523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99077" y="9862496"/>
            <a:ext cx="985529" cy="41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96699" y="6097941"/>
            <a:ext cx="1029761" cy="1123033"/>
            <a:chOff x="9296699" y="6097941"/>
            <a:chExt cx="1029761" cy="11230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6699" y="6097941"/>
              <a:ext cx="1029761" cy="11230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7158" y="4638407"/>
            <a:ext cx="7189515" cy="4667654"/>
            <a:chOff x="777158" y="4638407"/>
            <a:chExt cx="7189515" cy="4667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7158" y="4638407"/>
              <a:ext cx="7189515" cy="46676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15039" y="4357584"/>
            <a:ext cx="892109" cy="5255694"/>
            <a:chOff x="11515039" y="4357584"/>
            <a:chExt cx="892109" cy="52556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15039" y="4357584"/>
              <a:ext cx="892109" cy="5255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2560" y="3167457"/>
            <a:ext cx="6459104" cy="6459975"/>
            <a:chOff x="11072560" y="3167457"/>
            <a:chExt cx="6459104" cy="64599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072560" y="3167457"/>
              <a:ext cx="6459104" cy="1128811"/>
              <a:chOff x="11072560" y="3167457"/>
              <a:chExt cx="6459104" cy="112881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072560" y="4266159"/>
                <a:ext cx="6407815" cy="9524"/>
                <a:chOff x="11072560" y="4266159"/>
                <a:chExt cx="6407815" cy="952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869274" y="4262019"/>
                  <a:ext cx="12815630" cy="19048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072560" y="4266159"/>
                  <a:ext cx="6407815" cy="952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328109" y="4249871"/>
                <a:ext cx="46006" cy="46006"/>
                <a:chOff x="13328109" y="4249871"/>
                <a:chExt cx="46006" cy="4600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308109" y="4229871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328109" y="4249871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166513" y="4249871"/>
                <a:ext cx="46006" cy="46006"/>
                <a:chOff x="16166513" y="4249871"/>
                <a:chExt cx="46006" cy="4600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6146513" y="4229871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6166513" y="4249871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466056" y="4249871"/>
                <a:ext cx="46006" cy="46006"/>
                <a:chOff x="15466056" y="4249871"/>
                <a:chExt cx="46006" cy="4600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446056" y="4229871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5466056" y="4249871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4753407" y="4249871"/>
                <a:ext cx="46006" cy="46006"/>
                <a:chOff x="14753407" y="4249871"/>
                <a:chExt cx="46006" cy="4600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733407" y="4229871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4753407" y="4249871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4040758" y="4249871"/>
                <a:ext cx="46006" cy="46006"/>
                <a:chOff x="14040758" y="4249871"/>
                <a:chExt cx="46006" cy="4600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4020758" y="4229871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4040758" y="4249871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315697" y="4164214"/>
                <a:ext cx="71389" cy="61395"/>
                <a:chOff x="13315697" y="4164214"/>
                <a:chExt cx="71389" cy="6139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10800000">
                  <a:off x="13284009" y="4137524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10800000">
                  <a:off x="13315697" y="4164214"/>
                  <a:ext cx="71389" cy="6139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6144481" y="4164214"/>
                <a:ext cx="71389" cy="61395"/>
                <a:chOff x="16144481" y="4164214"/>
                <a:chExt cx="71389" cy="6139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10800000">
                  <a:off x="16112794" y="4137524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0800000">
                  <a:off x="16144481" y="4164214"/>
                  <a:ext cx="71389" cy="6139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437285" y="4164214"/>
                <a:ext cx="71389" cy="61395"/>
                <a:chOff x="15437285" y="4164214"/>
                <a:chExt cx="71389" cy="6139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10800000">
                  <a:off x="15405598" y="4137524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10800000">
                  <a:off x="15437285" y="4164214"/>
                  <a:ext cx="71389" cy="6139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4730089" y="4164214"/>
                <a:ext cx="71389" cy="61395"/>
                <a:chOff x="14730089" y="4164214"/>
                <a:chExt cx="71389" cy="6139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0800000">
                  <a:off x="14698402" y="4137524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0800000">
                  <a:off x="14730089" y="4164214"/>
                  <a:ext cx="71389" cy="6139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022893" y="4164214"/>
                <a:ext cx="71389" cy="61395"/>
                <a:chOff x="14022893" y="4164214"/>
                <a:chExt cx="71389" cy="61395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10800000">
                  <a:off x="13991205" y="4137524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-10800000">
                  <a:off x="14022893" y="4164214"/>
                  <a:ext cx="71389" cy="6139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3066936" y="3168617"/>
                <a:ext cx="743966" cy="641530"/>
                <a:chOff x="13066936" y="3168617"/>
                <a:chExt cx="743966" cy="641530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2736827" y="2889726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3066936" y="316861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466178" y="3168617"/>
                <a:ext cx="743966" cy="641530"/>
                <a:chOff x="14466178" y="3168617"/>
                <a:chExt cx="743966" cy="641530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4136069" y="2889726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4466178" y="316861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3766557" y="3168617"/>
                <a:ext cx="743966" cy="641530"/>
                <a:chOff x="13766557" y="3168617"/>
                <a:chExt cx="743966" cy="641530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3436448" y="2889726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3766557" y="316861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5165799" y="3168617"/>
                <a:ext cx="743966" cy="641530"/>
                <a:chOff x="15165799" y="3168617"/>
                <a:chExt cx="743966" cy="641530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4835689" y="2889726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5165799" y="316861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5865420" y="3168617"/>
                <a:ext cx="743966" cy="641530"/>
                <a:chOff x="15865420" y="3168617"/>
                <a:chExt cx="743966" cy="641530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15535310" y="2889726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15865420" y="316861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6565040" y="3167457"/>
                <a:ext cx="743966" cy="641530"/>
                <a:chOff x="16565040" y="3167457"/>
                <a:chExt cx="743966" cy="641530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16234931" y="2888565"/>
                  <a:ext cx="1487931" cy="1283060"/>
                </a:xfrm>
                <a:prstGeom prst="rect">
                  <a:avLst/>
                </a:prstGeom>
              </p:spPr>
            </p:pic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6565040" y="3167457"/>
                  <a:ext cx="743966" cy="641530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6869966" y="4250262"/>
                <a:ext cx="46006" cy="46006"/>
                <a:chOff x="16869966" y="4250262"/>
                <a:chExt cx="46006" cy="46006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6849966" y="4230262"/>
                  <a:ext cx="92012" cy="92012"/>
                </a:xfrm>
                <a:prstGeom prst="rect">
                  <a:avLst/>
                </a:prstGeom>
              </p:spPr>
            </p:pic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16869966" y="4250262"/>
                  <a:ext cx="46006" cy="4600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6851677" y="4162506"/>
                <a:ext cx="71389" cy="61395"/>
                <a:chOff x="16851677" y="4162506"/>
                <a:chExt cx="71389" cy="61395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 rot="-10800000">
                  <a:off x="16819990" y="4135815"/>
                  <a:ext cx="142778" cy="122789"/>
                </a:xfrm>
                <a:prstGeom prst="rect">
                  <a:avLst/>
                </a:prstGeom>
              </p:spPr>
            </p:pic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 rot="-10800000">
                  <a:off x="16851677" y="4162506"/>
                  <a:ext cx="71389" cy="61395"/>
                </a:xfrm>
                <a:prstGeom prst="rect">
                  <a:avLst/>
                </a:prstGeom>
              </p:spPr>
            </p:pic>
          </p:grpSp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2268456" y="3669196"/>
                <a:ext cx="2248475" cy="930561"/>
              </a:xfrm>
              <a:prstGeom prst="rect">
                <a:avLst/>
              </a:prstGeom>
            </p:spPr>
          </p:pic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2926108" y="3659899"/>
                <a:ext cx="2239942" cy="930894"/>
              </a:xfrm>
              <a:prstGeom prst="rect">
                <a:avLst/>
              </a:prstGeom>
            </p:spPr>
          </p:pic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3651466" y="3659899"/>
                <a:ext cx="2244856" cy="930561"/>
              </a:xfrm>
              <a:prstGeom prst="rect">
                <a:avLst/>
              </a:prstGeom>
            </p:spPr>
          </p:pic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4411858" y="3671008"/>
                <a:ext cx="2241046" cy="928313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5184039" y="3685237"/>
                <a:ext cx="2173694" cy="928313"/>
              </a:xfrm>
              <a:prstGeom prst="rect">
                <a:avLst/>
              </a:prstGeom>
            </p:spPr>
          </p:pic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5804729" y="3684050"/>
                <a:ext cx="2242418" cy="9308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1074105" y="4351241"/>
              <a:ext cx="6423229" cy="5268767"/>
              <a:chOff x="11074105" y="4351241"/>
              <a:chExt cx="6423229" cy="526876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1074105" y="4351241"/>
                <a:ext cx="6423229" cy="526876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645447" y="4348060"/>
              <a:ext cx="1415671" cy="5263775"/>
              <a:chOff x="14645447" y="4348060"/>
              <a:chExt cx="1415671" cy="5263775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4645447" y="4348060"/>
                <a:ext cx="1415671" cy="52637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842" y="2978415"/>
            <a:ext cx="380952" cy="380952"/>
            <a:chOff x="978842" y="297841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842" y="297841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857" y="8126608"/>
            <a:ext cx="7555960" cy="1460725"/>
            <a:chOff x="772857" y="8126608"/>
            <a:chExt cx="7555960" cy="1460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985908" y="7449039"/>
              <a:ext cx="15111921" cy="292145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857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59588" y="8126608"/>
            <a:ext cx="7555960" cy="1460725"/>
            <a:chOff x="9759588" y="8126608"/>
            <a:chExt cx="7555960" cy="1460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0823" y="7449039"/>
              <a:ext cx="15111921" cy="292145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588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6541" y="2988505"/>
            <a:ext cx="380952" cy="380952"/>
            <a:chOff x="9726541" y="2988505"/>
            <a:chExt cx="380952" cy="380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6541" y="298850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17" y="4490024"/>
            <a:ext cx="2751930" cy="2222332"/>
            <a:chOff x="182217" y="4490024"/>
            <a:chExt cx="2751930" cy="22223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17" y="4490024"/>
              <a:ext cx="2751930" cy="22223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18028" y="714432"/>
            <a:ext cx="4575961" cy="7232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8395" y="1736204"/>
            <a:ext cx="3433888" cy="1590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2345" y="3349640"/>
            <a:ext cx="8270583" cy="10523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5707" y="2828507"/>
            <a:ext cx="2305400" cy="8918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34097" y="3349640"/>
            <a:ext cx="8260031" cy="10523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06764" y="2828507"/>
            <a:ext cx="2518085" cy="8918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4230" y="8228754"/>
            <a:ext cx="7555955" cy="14332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8764" y="8247802"/>
            <a:ext cx="7482040" cy="14221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236610" y="9861077"/>
            <a:ext cx="930310" cy="4115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817540" y="4674314"/>
            <a:ext cx="2662745" cy="2184321"/>
            <a:chOff x="14817540" y="4674314"/>
            <a:chExt cx="2662745" cy="21843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7540" y="4674314"/>
              <a:ext cx="2662745" cy="21843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39313" y="160659"/>
            <a:ext cx="4236321" cy="2691354"/>
            <a:chOff x="13839313" y="160659"/>
            <a:chExt cx="4236321" cy="26913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39313" y="160659"/>
              <a:ext cx="4236321" cy="26913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95589" y="4613636"/>
            <a:ext cx="5033228" cy="3235647"/>
            <a:chOff x="3295589" y="4613636"/>
            <a:chExt cx="5033228" cy="32356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95589" y="4613636"/>
              <a:ext cx="5033228" cy="323564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55802" y="190293"/>
            <a:ext cx="1334029" cy="6042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31942" y="838959"/>
            <a:ext cx="3951584" cy="1437796"/>
            <a:chOff x="14231942" y="838959"/>
            <a:chExt cx="3951584" cy="143779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280057" y="838959"/>
              <a:ext cx="2275940" cy="228442"/>
              <a:chOff x="14280057" y="838959"/>
              <a:chExt cx="2275940" cy="22844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226596" y="790571"/>
                <a:ext cx="347014" cy="372519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433068" y="775852"/>
                <a:ext cx="1324934" cy="43491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31942" y="961902"/>
              <a:ext cx="1513800" cy="113535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670334" y="1219600"/>
              <a:ext cx="562402" cy="150207"/>
              <a:chOff x="14670334" y="1219600"/>
              <a:chExt cx="562402" cy="15020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2340000">
                <a:off x="14670334" y="1219600"/>
                <a:ext cx="562402" cy="15020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46108" y="1373659"/>
              <a:ext cx="771808" cy="45452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05651" y="1081766"/>
              <a:ext cx="752141" cy="45310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5780680" y="870590"/>
              <a:ext cx="2402846" cy="1240014"/>
              <a:chOff x="15780680" y="870590"/>
              <a:chExt cx="2402846" cy="1240014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5907531" y="870590"/>
                <a:ext cx="2275995" cy="228442"/>
                <a:chOff x="15907531" y="870590"/>
                <a:chExt cx="2275995" cy="22844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5854070" y="822200"/>
                  <a:ext cx="347024" cy="372519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6056312" y="807482"/>
                  <a:ext cx="1296886" cy="434914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780680" y="975704"/>
                <a:ext cx="1513199" cy="1134899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16289992" y="1361236"/>
                <a:ext cx="583626" cy="150207"/>
                <a:chOff x="16289992" y="1361236"/>
                <a:chExt cx="583626" cy="150207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1440000">
                  <a:off x="16289992" y="1361236"/>
                  <a:ext cx="583626" cy="150207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6409981" y="979825"/>
                <a:ext cx="796932" cy="451437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857512" y="1197788"/>
                <a:ext cx="802427" cy="453103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72247" y="2075000"/>
              <a:ext cx="1044272" cy="30856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487797" y="2075088"/>
              <a:ext cx="1029649" cy="16690"/>
              <a:chOff x="14487797" y="2075088"/>
              <a:chExt cx="1029649" cy="1669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4487797" y="2075088"/>
                <a:ext cx="1029649" cy="166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036721" y="2070939"/>
              <a:ext cx="1029649" cy="16690"/>
              <a:chOff x="16036721" y="2070939"/>
              <a:chExt cx="1029649" cy="1669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6036721" y="2070939"/>
                <a:ext cx="1029649" cy="16690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023024" y="2075000"/>
              <a:ext cx="1044272" cy="30856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355352" y="2180991"/>
            <a:ext cx="1448581" cy="69744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817628" y="2180991"/>
            <a:ext cx="1563571" cy="69771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038829" y="508284"/>
            <a:ext cx="1260143" cy="40285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32872" y="4781667"/>
            <a:ext cx="908139" cy="954774"/>
            <a:chOff x="2732872" y="4781667"/>
            <a:chExt cx="908139" cy="95477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5520000">
              <a:off x="2732872" y="4781667"/>
              <a:ext cx="908139" cy="95477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688446" y="4520910"/>
            <a:ext cx="5158151" cy="3327839"/>
            <a:chOff x="9688446" y="4520910"/>
            <a:chExt cx="5158151" cy="332783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88446" y="4520910"/>
              <a:ext cx="5158151" cy="332783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327444" y="5109347"/>
            <a:ext cx="917843" cy="964975"/>
            <a:chOff x="14327444" y="5109347"/>
            <a:chExt cx="917843" cy="96497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4260000">
              <a:off x="14327444" y="5109347"/>
              <a:ext cx="917843" cy="96497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248686" y="9874162"/>
            <a:ext cx="10224171" cy="4175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8028" y="714432"/>
            <a:ext cx="4575961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395" y="1736204"/>
            <a:ext cx="3433888" cy="15906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842" y="2978415"/>
            <a:ext cx="380952" cy="380952"/>
            <a:chOff x="978842" y="2978415"/>
            <a:chExt cx="380952" cy="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842" y="297841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857" y="8126608"/>
            <a:ext cx="7555960" cy="1460725"/>
            <a:chOff x="772857" y="8126608"/>
            <a:chExt cx="7555960" cy="14607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85908" y="7449039"/>
              <a:ext cx="15111921" cy="292145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57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1969" y="8126608"/>
            <a:ext cx="7555960" cy="1460725"/>
            <a:chOff x="9711969" y="8126608"/>
            <a:chExt cx="7555960" cy="14607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3204" y="7449039"/>
              <a:ext cx="15111921" cy="29214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1969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6541" y="2988505"/>
            <a:ext cx="380952" cy="380952"/>
            <a:chOff x="9726541" y="2988505"/>
            <a:chExt cx="380952" cy="3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541" y="298850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3731" y="2969457"/>
            <a:ext cx="380952" cy="380952"/>
            <a:chOff x="973731" y="2969457"/>
            <a:chExt cx="380952" cy="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731" y="2969457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3929" y="2969457"/>
            <a:ext cx="380952" cy="380952"/>
            <a:chOff x="9713929" y="2969457"/>
            <a:chExt cx="380952" cy="3809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3929" y="2969457"/>
              <a:ext cx="380952" cy="3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1474" y="4648649"/>
            <a:ext cx="5007324" cy="3197656"/>
            <a:chOff x="831474" y="4648649"/>
            <a:chExt cx="5007324" cy="31976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474" y="4648649"/>
              <a:ext cx="5007324" cy="319765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2345" y="3349640"/>
            <a:ext cx="7615936" cy="671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5707" y="2828507"/>
            <a:ext cx="2225123" cy="8918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33402" y="3349640"/>
            <a:ext cx="8116536" cy="6714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06764" y="2828507"/>
            <a:ext cx="2305409" cy="8918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40541" y="4648649"/>
            <a:ext cx="5087009" cy="3227273"/>
            <a:chOff x="9740541" y="4648649"/>
            <a:chExt cx="5087009" cy="32272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40541" y="4648649"/>
              <a:ext cx="5087009" cy="32272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27444" y="5500060"/>
            <a:ext cx="917843" cy="964975"/>
            <a:chOff x="14327444" y="5500060"/>
            <a:chExt cx="917843" cy="9649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6420000">
              <a:off x="14327444" y="5500060"/>
              <a:ext cx="917843" cy="9649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88983" y="5108864"/>
            <a:ext cx="917843" cy="964975"/>
            <a:chOff x="5388983" y="5108864"/>
            <a:chExt cx="917843" cy="9649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6240000">
              <a:off x="5388983" y="5108864"/>
              <a:ext cx="917843" cy="9649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09524" y="4115315"/>
            <a:ext cx="2838610" cy="2273940"/>
            <a:chOff x="6009524" y="4115315"/>
            <a:chExt cx="2838610" cy="227394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09524" y="4115315"/>
              <a:ext cx="2838610" cy="22739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99145" y="3947206"/>
            <a:ext cx="2503912" cy="2033864"/>
            <a:chOff x="14799145" y="3947206"/>
            <a:chExt cx="2503912" cy="20338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99145" y="3947206"/>
              <a:ext cx="2503912" cy="203386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2649" y="8247802"/>
            <a:ext cx="6756364" cy="142219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21145" y="8247802"/>
            <a:ext cx="6821964" cy="142219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603915" y="9861077"/>
            <a:ext cx="380310" cy="41294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932486" y="9863905"/>
            <a:ext cx="11044686" cy="4364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84655" y="9863878"/>
            <a:ext cx="10647448" cy="4364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8028" y="714432"/>
            <a:ext cx="4575961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395" y="1736204"/>
            <a:ext cx="3433888" cy="15906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842" y="2978415"/>
            <a:ext cx="380952" cy="380952"/>
            <a:chOff x="978842" y="2978415"/>
            <a:chExt cx="380952" cy="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842" y="297841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857" y="8126608"/>
            <a:ext cx="7555960" cy="1460725"/>
            <a:chOff x="772857" y="8126608"/>
            <a:chExt cx="7555960" cy="14607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85908" y="7449039"/>
              <a:ext cx="15111921" cy="292145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57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92921" y="8126608"/>
            <a:ext cx="7555960" cy="1460725"/>
            <a:chOff x="9492921" y="8126608"/>
            <a:chExt cx="7555960" cy="14607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4157" y="7449039"/>
              <a:ext cx="15111921" cy="29214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2921" y="8126608"/>
              <a:ext cx="7555960" cy="14607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6541" y="2988505"/>
            <a:ext cx="380952" cy="380952"/>
            <a:chOff x="9726541" y="2988505"/>
            <a:chExt cx="380952" cy="3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541" y="298850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3731" y="2969457"/>
            <a:ext cx="380952" cy="380952"/>
            <a:chOff x="973731" y="2969457"/>
            <a:chExt cx="380952" cy="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731" y="2969457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3929" y="2969457"/>
            <a:ext cx="380952" cy="380952"/>
            <a:chOff x="9713929" y="2969457"/>
            <a:chExt cx="380952" cy="3809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3929" y="2969457"/>
              <a:ext cx="380952" cy="3809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345" y="3349640"/>
            <a:ext cx="7398421" cy="6714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5707" y="2828507"/>
            <a:ext cx="2225123" cy="8918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29278" y="3349640"/>
            <a:ext cx="5244278" cy="67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06764" y="2828507"/>
            <a:ext cx="2385676" cy="8918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27397" y="4389570"/>
            <a:ext cx="5087009" cy="3227273"/>
            <a:chOff x="10727397" y="4389570"/>
            <a:chExt cx="5087009" cy="32272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27397" y="4389570"/>
              <a:ext cx="5087009" cy="32272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3731" y="2962456"/>
            <a:ext cx="380952" cy="380952"/>
            <a:chOff x="973731" y="2962456"/>
            <a:chExt cx="380952" cy="3809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731" y="2962456"/>
              <a:ext cx="380952" cy="3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26541" y="2950410"/>
            <a:ext cx="380952" cy="380952"/>
            <a:chOff x="9726541" y="2950410"/>
            <a:chExt cx="380952" cy="3809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26541" y="2950410"/>
              <a:ext cx="380952" cy="3809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8571" y="4389570"/>
            <a:ext cx="5065941" cy="3280997"/>
            <a:chOff x="858571" y="4389570"/>
            <a:chExt cx="5065941" cy="32809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571" y="4389570"/>
              <a:ext cx="5065941" cy="32809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55787" y="4410933"/>
            <a:ext cx="2609483" cy="2154010"/>
            <a:chOff x="6055787" y="4410933"/>
            <a:chExt cx="2609483" cy="215401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5787" y="4410933"/>
              <a:ext cx="2609483" cy="21540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73314" y="5744625"/>
            <a:ext cx="917843" cy="964975"/>
            <a:chOff x="5473314" y="5744625"/>
            <a:chExt cx="917843" cy="9649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140000">
              <a:off x="5473314" y="5744625"/>
              <a:ext cx="917843" cy="96497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2649" y="8390659"/>
            <a:ext cx="7333107" cy="104124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602097" y="8395449"/>
            <a:ext cx="7200669" cy="10412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606334" y="9862496"/>
            <a:ext cx="375681" cy="410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0324" y="652336"/>
            <a:ext cx="5093713" cy="825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081" y="1736204"/>
            <a:ext cx="5581945" cy="1585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249" y="3349640"/>
            <a:ext cx="5865717" cy="6714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5288" y="2804517"/>
            <a:ext cx="5440142" cy="8952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12464" y="7481148"/>
            <a:ext cx="6899933" cy="2106185"/>
            <a:chOff x="10012464" y="7481148"/>
            <a:chExt cx="6899933" cy="21061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2464" y="7481148"/>
              <a:ext cx="6899933" cy="21061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52374" y="7286721"/>
            <a:ext cx="640238" cy="640238"/>
            <a:chOff x="14652374" y="7286721"/>
            <a:chExt cx="640238" cy="6402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2374" y="7286721"/>
              <a:ext cx="640238" cy="640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3182" y="6829160"/>
            <a:ext cx="343459" cy="212182"/>
            <a:chOff x="13213182" y="6829160"/>
            <a:chExt cx="343459" cy="2121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213182" y="6829160"/>
              <a:ext cx="343459" cy="212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129" y="4186031"/>
            <a:ext cx="8230373" cy="4552450"/>
            <a:chOff x="700129" y="4186031"/>
            <a:chExt cx="8230373" cy="45524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0129" y="4186031"/>
              <a:ext cx="8230373" cy="4552450"/>
              <a:chOff x="700129" y="4186031"/>
              <a:chExt cx="8230373" cy="455245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0129" y="4186031"/>
                <a:ext cx="8230373" cy="45524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2955" y="4214602"/>
              <a:ext cx="8143274" cy="4463532"/>
              <a:chOff x="742955" y="4214602"/>
              <a:chExt cx="8143274" cy="44635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07290" y="2104228"/>
                <a:ext cx="16286548" cy="892706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2955" y="4214602"/>
                <a:ext cx="8143274" cy="446353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919924" y="8745130"/>
            <a:ext cx="446742" cy="461172"/>
            <a:chOff x="1919924" y="8745130"/>
            <a:chExt cx="446742" cy="4611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9924" y="8745130"/>
              <a:ext cx="446742" cy="4611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6057" y="3333171"/>
            <a:ext cx="5767943" cy="11444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20324" y="2830095"/>
            <a:ext cx="3324495" cy="7280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20324" y="5081838"/>
            <a:ext cx="4333600" cy="7280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6057" y="5557200"/>
            <a:ext cx="5031819" cy="11444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70438" y="7797305"/>
            <a:ext cx="3415619" cy="7280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19345" y="8261621"/>
            <a:ext cx="5822812" cy="128641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559268" y="9861077"/>
            <a:ext cx="451767" cy="4115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463" y="8818887"/>
            <a:ext cx="8330660" cy="9296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0324" y="652336"/>
            <a:ext cx="5093713" cy="825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673302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081" y="1736204"/>
            <a:ext cx="5581945" cy="1585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39313" y="160659"/>
            <a:ext cx="4236321" cy="2691354"/>
            <a:chOff x="13839313" y="160659"/>
            <a:chExt cx="4236321" cy="2691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9313" y="160659"/>
              <a:ext cx="4236321" cy="2691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7524" y="95238"/>
            <a:ext cx="609814" cy="629511"/>
            <a:chOff x="13907524" y="95238"/>
            <a:chExt cx="609814" cy="6295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07524" y="95238"/>
              <a:ext cx="609814" cy="6295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295" y="4808429"/>
            <a:ext cx="7895238" cy="1790476"/>
            <a:chOff x="711295" y="4808429"/>
            <a:chExt cx="7895238" cy="17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1295" y="4808429"/>
              <a:ext cx="7887952" cy="1790276"/>
              <a:chOff x="711295" y="4808429"/>
              <a:chExt cx="7887952" cy="17902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1295" y="4808429"/>
                <a:ext cx="7887952" cy="17902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160618" y="5369884"/>
              <a:ext cx="6423166" cy="501129"/>
              <a:chOff x="2160618" y="5369884"/>
              <a:chExt cx="6423166" cy="5011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60618" y="5369884"/>
                <a:ext cx="6423166" cy="5011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891191" y="3312874"/>
            <a:ext cx="6899933" cy="6241726"/>
            <a:chOff x="10891191" y="3312874"/>
            <a:chExt cx="6899933" cy="62417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91191" y="3312874"/>
              <a:ext cx="6899933" cy="62417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64434" y="3118447"/>
            <a:ext cx="640238" cy="640238"/>
            <a:chOff x="17064434" y="3118447"/>
            <a:chExt cx="640238" cy="640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4434" y="3118447"/>
              <a:ext cx="640238" cy="640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44302" y="6327646"/>
            <a:ext cx="343459" cy="212182"/>
            <a:chOff x="9544302" y="6327646"/>
            <a:chExt cx="343459" cy="2121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4302" y="6327646"/>
              <a:ext cx="343459" cy="212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21724" y="4191967"/>
            <a:ext cx="3383364" cy="2148436"/>
            <a:chOff x="11521724" y="4191967"/>
            <a:chExt cx="3383364" cy="21484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0157" y="3187865"/>
              <a:ext cx="6766728" cy="429687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1724" y="4191967"/>
              <a:ext cx="3383364" cy="21484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08335" y="2985840"/>
            <a:ext cx="333333" cy="333333"/>
            <a:chOff x="6608335" y="2985840"/>
            <a:chExt cx="333333" cy="3333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08335" y="2985840"/>
              <a:ext cx="333333" cy="33333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1640" y="3349640"/>
            <a:ext cx="7965964" cy="67141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6945" y="2804517"/>
            <a:ext cx="6114914" cy="8952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9116" y="7094629"/>
            <a:ext cx="6151248" cy="10299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0265" y="4161133"/>
            <a:ext cx="2501695" cy="7280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54000" y="342487"/>
            <a:ext cx="3931314" cy="218031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36181" y="3711600"/>
            <a:ext cx="7670695" cy="6619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3714" y="8132981"/>
            <a:ext cx="8051105" cy="6619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47333" y="6543457"/>
            <a:ext cx="6967009" cy="30625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083991" y="5633269"/>
            <a:ext cx="3534459" cy="840251"/>
            <a:chOff x="14083991" y="5633269"/>
            <a:chExt cx="3534459" cy="84025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295045" y="6452889"/>
              <a:ext cx="3146273" cy="13613"/>
              <a:chOff x="14295045" y="6452889"/>
              <a:chExt cx="3146273" cy="1361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722798" y="6446970"/>
                <a:ext cx="6292546" cy="27227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295045" y="6452889"/>
                <a:ext cx="3146273" cy="1361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489455" y="6438984"/>
              <a:ext cx="34245" cy="34245"/>
              <a:chOff x="14489455" y="6438984"/>
              <a:chExt cx="34245" cy="3424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474567" y="6424097"/>
                <a:ext cx="68491" cy="68491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489455" y="6438984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602273" y="6438984"/>
              <a:ext cx="34245" cy="34245"/>
              <a:chOff x="16602273" y="6438984"/>
              <a:chExt cx="34245" cy="3424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587386" y="6424097"/>
                <a:ext cx="68491" cy="68491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602273" y="6438984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080875" y="6438984"/>
              <a:ext cx="34245" cy="34245"/>
              <a:chOff x="16080875" y="6438984"/>
              <a:chExt cx="34245" cy="3424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065988" y="6424097"/>
                <a:ext cx="68491" cy="68491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080875" y="6438984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550402" y="6438984"/>
              <a:ext cx="34245" cy="34245"/>
              <a:chOff x="15550402" y="6438984"/>
              <a:chExt cx="34245" cy="3424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535514" y="6424097"/>
                <a:ext cx="68491" cy="68491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550402" y="6438984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019928" y="6438984"/>
              <a:ext cx="34245" cy="34245"/>
              <a:chOff x="15019928" y="6438984"/>
              <a:chExt cx="34245" cy="3424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5005041" y="6424097"/>
                <a:ext cx="68491" cy="68491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019928" y="6438984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480215" y="6375224"/>
              <a:ext cx="53140" cy="45700"/>
              <a:chOff x="14480215" y="6375224"/>
              <a:chExt cx="53140" cy="4570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10800000">
                <a:off x="14456628" y="6355357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10800000">
                <a:off x="14480215" y="6375224"/>
                <a:ext cx="53140" cy="4570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6585873" y="6375224"/>
              <a:ext cx="53140" cy="45700"/>
              <a:chOff x="16585873" y="6375224"/>
              <a:chExt cx="53140" cy="4570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0800000">
                <a:off x="16562286" y="6355357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0800000">
                <a:off x="16585873" y="6375224"/>
                <a:ext cx="53140" cy="4570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6059459" y="6375224"/>
              <a:ext cx="53140" cy="45700"/>
              <a:chOff x="16059459" y="6375224"/>
              <a:chExt cx="53140" cy="4570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0800000">
                <a:off x="16035872" y="6355357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0800000">
                <a:off x="16059459" y="6375224"/>
                <a:ext cx="53140" cy="4570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533044" y="6375224"/>
              <a:ext cx="53140" cy="45700"/>
              <a:chOff x="15533044" y="6375224"/>
              <a:chExt cx="53140" cy="4570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10800000">
                <a:off x="15509457" y="6355357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10800000">
                <a:off x="15533044" y="6375224"/>
                <a:ext cx="53140" cy="4570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006630" y="6375224"/>
              <a:ext cx="53140" cy="45700"/>
              <a:chOff x="15006630" y="6375224"/>
              <a:chExt cx="53140" cy="45700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10800000">
                <a:off x="14983043" y="6355357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10800000">
                <a:off x="15006630" y="6375224"/>
                <a:ext cx="53140" cy="4570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295045" y="5634133"/>
              <a:ext cx="553785" cy="477535"/>
              <a:chOff x="14295045" y="5634133"/>
              <a:chExt cx="553785" cy="47753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049323" y="5426535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295045" y="5634133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5336597" y="5634133"/>
              <a:ext cx="553785" cy="477535"/>
              <a:chOff x="15336597" y="5634133"/>
              <a:chExt cx="553785" cy="477535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5090874" y="5426535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5336597" y="5634133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815821" y="5634133"/>
              <a:ext cx="553785" cy="477535"/>
              <a:chOff x="14815821" y="5634133"/>
              <a:chExt cx="553785" cy="477535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570098" y="5426535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4815821" y="5634133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857373" y="5634133"/>
              <a:ext cx="553785" cy="477535"/>
              <a:chOff x="15857373" y="5634133"/>
              <a:chExt cx="553785" cy="477535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5611650" y="5426535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5857373" y="5634133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6378149" y="5634133"/>
              <a:ext cx="553785" cy="477535"/>
              <a:chOff x="16378149" y="5634133"/>
              <a:chExt cx="553785" cy="47753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6132426" y="5426535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6378149" y="5634133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6898925" y="5633269"/>
              <a:ext cx="553785" cy="477535"/>
              <a:chOff x="16898925" y="5633269"/>
              <a:chExt cx="553785" cy="477535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6653202" y="5425671"/>
                <a:ext cx="1107569" cy="955070"/>
              </a:xfrm>
              <a:prstGeom prst="rect">
                <a:avLst/>
              </a:prstGeom>
            </p:spPr>
          </p:pic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6898925" y="5633269"/>
                <a:ext cx="553785" cy="47753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125901" y="6439275"/>
              <a:ext cx="34245" cy="34245"/>
              <a:chOff x="17125901" y="6439275"/>
              <a:chExt cx="34245" cy="34245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7111014" y="6424388"/>
                <a:ext cx="68491" cy="68491"/>
              </a:xfrm>
              <a:prstGeom prst="rect">
                <a:avLst/>
              </a:prstGeom>
            </p:spPr>
          </p:pic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7125901" y="6439275"/>
                <a:ext cx="34245" cy="3424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112288" y="6373952"/>
              <a:ext cx="53140" cy="45700"/>
              <a:chOff x="17112288" y="6373952"/>
              <a:chExt cx="53140" cy="4570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 rot="-10800000">
                <a:off x="17088701" y="6354085"/>
                <a:ext cx="106280" cy="91401"/>
              </a:xfrm>
              <a:prstGeom prst="rect">
                <a:avLst/>
              </a:prstGeom>
            </p:spPr>
          </p:pic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 rot="-10800000">
                <a:off x="17112288" y="6373952"/>
                <a:ext cx="53140" cy="45700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700679" y="6006756"/>
              <a:ext cx="1673733" cy="692666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190217" y="5999836"/>
              <a:ext cx="1667380" cy="692914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730142" y="5999836"/>
              <a:ext cx="1671066" cy="692666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296159" y="6008107"/>
              <a:ext cx="1668219" cy="690980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5870949" y="6018698"/>
              <a:ext cx="1618076" cy="690980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332976" y="6017813"/>
              <a:ext cx="1669209" cy="692914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7042573" y="9862496"/>
            <a:ext cx="1222358" cy="410110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690488" y="6527477"/>
            <a:ext cx="6648238" cy="503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0324" y="652336"/>
            <a:ext cx="5093713" cy="825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081" y="1736204"/>
            <a:ext cx="5581945" cy="15858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6334" y="9862696"/>
            <a:ext cx="375681" cy="409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5288" y="2804907"/>
            <a:ext cx="5369342" cy="8987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362" y="3322667"/>
            <a:ext cx="4252543" cy="7280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26811" y="1906067"/>
            <a:ext cx="7555960" cy="1460725"/>
            <a:chOff x="10026811" y="1906067"/>
            <a:chExt cx="7555960" cy="14607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26811" y="1906067"/>
              <a:ext cx="7555960" cy="1460725"/>
              <a:chOff x="10026811" y="1906067"/>
              <a:chExt cx="7555960" cy="14607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68047" y="1228498"/>
                <a:ext cx="15111921" cy="292145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26811" y="1906067"/>
                <a:ext cx="7555960" cy="146072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2442" y="1960366"/>
              <a:ext cx="7482869" cy="1433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41696" y="4713264"/>
            <a:ext cx="13500362" cy="5010373"/>
            <a:chOff x="2841696" y="4713264"/>
            <a:chExt cx="13500362" cy="50103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1865" y="4728480"/>
              <a:ext cx="6660209" cy="499515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4490" y="7342008"/>
              <a:ext cx="2629272" cy="91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4883" y="5192575"/>
              <a:ext cx="1880014" cy="10301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86914" y="4876048"/>
              <a:ext cx="1767072" cy="103017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0390" y="4585593"/>
              <a:ext cx="1880014" cy="10301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568148" y="4713264"/>
              <a:ext cx="736474" cy="4177277"/>
              <a:chOff x="5568148" y="4713264"/>
              <a:chExt cx="736474" cy="417727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68148" y="4713264"/>
                <a:ext cx="736474" cy="41772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41696" y="4980952"/>
              <a:ext cx="5831277" cy="2764463"/>
              <a:chOff x="2841696" y="4980952"/>
              <a:chExt cx="5831277" cy="276446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932085" y="4980952"/>
                <a:ext cx="2315339" cy="2315339"/>
                <a:chOff x="2932085" y="4980952"/>
                <a:chExt cx="2315339" cy="231533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932085" y="4980952"/>
                  <a:ext cx="2315339" cy="231533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230806" y="6178510"/>
                <a:ext cx="3442168" cy="49291"/>
                <a:chOff x="5230806" y="6178510"/>
                <a:chExt cx="3442168" cy="4929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230806" y="6178510"/>
                  <a:ext cx="3442168" cy="4929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841696" y="7425416"/>
                <a:ext cx="3141157" cy="320000"/>
                <a:chOff x="2841696" y="7425416"/>
                <a:chExt cx="3141157" cy="32000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2767918" y="7358642"/>
                  <a:ext cx="478920" cy="514101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043725" y="7339701"/>
                  <a:ext cx="2545943" cy="604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3283377" y="7319330"/>
              <a:ext cx="2114896" cy="2038300"/>
              <a:chOff x="13283377" y="7319330"/>
              <a:chExt cx="2114896" cy="203830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283377" y="7319330"/>
                <a:ext cx="2114896" cy="20383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197585" y="8872678"/>
              <a:ext cx="1055936" cy="50512"/>
              <a:chOff x="12197585" y="8872678"/>
              <a:chExt cx="1055936" cy="5051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197585" y="8872678"/>
                <a:ext cx="1055936" cy="5051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71024" y="7530202"/>
              <a:ext cx="1004061" cy="64065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316738" y="7260805"/>
              <a:ext cx="1116861" cy="640804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226501" y="7430363"/>
              <a:ext cx="2141024" cy="1870867"/>
              <a:chOff x="13226501" y="7430363"/>
              <a:chExt cx="2141024" cy="187086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3707790" y="7752757"/>
                <a:ext cx="1109267" cy="212444"/>
                <a:chOff x="13707790" y="7752757"/>
                <a:chExt cx="1109267" cy="212444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1740000">
                  <a:off x="13707790" y="7752757"/>
                  <a:ext cx="1109267" cy="21244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226501" y="7430363"/>
                <a:ext cx="2141024" cy="1870867"/>
                <a:chOff x="13226501" y="7430363"/>
                <a:chExt cx="2141024" cy="1870867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226501" y="7430363"/>
                  <a:ext cx="2141024" cy="1605768"/>
                </a:xfrm>
                <a:prstGeom prst="rect">
                  <a:avLst/>
                </a:prstGeom>
              </p:spPr>
            </p:pic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3475869" y="9015880"/>
                  <a:ext cx="1646528" cy="436414"/>
                </a:xfrm>
                <a:prstGeom prst="rect">
                  <a:avLst/>
                </a:prstGeom>
              </p:spPr>
            </p:pic>
            <p:grpSp>
              <p:nvGrpSpPr>
                <p:cNvPr id="1018" name="그룹 1018"/>
                <p:cNvGrpSpPr/>
                <p:nvPr/>
              </p:nvGrpSpPr>
              <p:grpSpPr>
                <a:xfrm>
                  <a:off x="13592167" y="8995721"/>
                  <a:ext cx="1456270" cy="23605"/>
                  <a:chOff x="13592167" y="8995721"/>
                  <a:chExt cx="1456270" cy="23605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13592167" y="8995721"/>
                    <a:ext cx="1456270" cy="2360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9" name="그룹 1019"/>
            <p:cNvGrpSpPr/>
            <p:nvPr/>
          </p:nvGrpSpPr>
          <p:grpSpPr>
            <a:xfrm>
              <a:off x="13123073" y="6933362"/>
              <a:ext cx="3218985" cy="323094"/>
              <a:chOff x="13123073" y="6933362"/>
              <a:chExt cx="3218985" cy="32309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047469" y="6864933"/>
                <a:ext cx="490775" cy="526842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333601" y="6844115"/>
                <a:ext cx="1795531" cy="6150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661" y="695404"/>
            <a:ext cx="1788192" cy="1665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63277" y="9862496"/>
            <a:ext cx="290281" cy="408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0792" y="2386958"/>
            <a:ext cx="4806349" cy="547650"/>
            <a:chOff x="1250792" y="2386958"/>
            <a:chExt cx="4806349" cy="5476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792" y="2386958"/>
              <a:ext cx="4806349" cy="54765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9296" y="2331325"/>
            <a:ext cx="1366793" cy="7655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188" y="2611438"/>
            <a:ext cx="1800501" cy="2213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8866" y="3199578"/>
            <a:ext cx="1879911" cy="100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28573" y="2386958"/>
            <a:ext cx="4806349" cy="547650"/>
            <a:chOff x="12228573" y="2386958"/>
            <a:chExt cx="4806349" cy="5476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28573" y="2386958"/>
              <a:ext cx="4806349" cy="547650"/>
              <a:chOff x="12228573" y="2386958"/>
              <a:chExt cx="4806349" cy="54765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28573" y="2386958"/>
                <a:ext cx="4806349" cy="54765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7074" y="2339062"/>
              <a:ext cx="1440726" cy="742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3935" y="2622754"/>
            <a:ext cx="1979120" cy="21799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96650" y="3183841"/>
            <a:ext cx="1896827" cy="9985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30157" y="2386958"/>
            <a:ext cx="4806349" cy="547650"/>
            <a:chOff x="6730157" y="2386958"/>
            <a:chExt cx="4806349" cy="5476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0157" y="2386958"/>
              <a:ext cx="4806349" cy="5476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8665" y="2339062"/>
            <a:ext cx="1439183" cy="7423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5554" y="2611440"/>
            <a:ext cx="1955968" cy="22139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86399" y="3199578"/>
            <a:ext cx="2613064" cy="1003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238" y="483066"/>
            <a:ext cx="17295238" cy="518985"/>
            <a:chOff x="495238" y="483066"/>
            <a:chExt cx="17295238" cy="5189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238" y="483066"/>
              <a:ext cx="17295238" cy="51898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8414" y="6375916"/>
            <a:ext cx="1996482" cy="22139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43717" y="7065727"/>
            <a:ext cx="3600940" cy="1003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87776" y="6375916"/>
            <a:ext cx="1970444" cy="221393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18479" y="7065727"/>
            <a:ext cx="2281816" cy="10038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0792" y="6142698"/>
            <a:ext cx="4806349" cy="547650"/>
            <a:chOff x="1250792" y="6142698"/>
            <a:chExt cx="4806349" cy="5476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0792" y="6142698"/>
              <a:ext cx="4806349" cy="5476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9296" y="6094798"/>
            <a:ext cx="1451840" cy="7423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30157" y="6142698"/>
            <a:ext cx="4806349" cy="547650"/>
            <a:chOff x="6730157" y="6142698"/>
            <a:chExt cx="4806349" cy="5476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0157" y="6142698"/>
              <a:ext cx="4806349" cy="54765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78668" y="6094798"/>
            <a:ext cx="1440726" cy="7423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90373" y="3928773"/>
            <a:ext cx="2617154" cy="127600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31326" y="3928773"/>
            <a:ext cx="1731621" cy="15806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54983" y="3928773"/>
            <a:ext cx="3504830" cy="127600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3707" y="7806221"/>
            <a:ext cx="4715383" cy="97132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731326" y="7806221"/>
            <a:ext cx="1728011" cy="6666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28573" y="6142698"/>
            <a:ext cx="4806349" cy="547650"/>
            <a:chOff x="12228573" y="6142698"/>
            <a:chExt cx="4806349" cy="5476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228573" y="6142698"/>
              <a:ext cx="4806349" cy="547650"/>
              <a:chOff x="12228573" y="6142698"/>
              <a:chExt cx="4806349" cy="54765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228573" y="6142698"/>
                <a:ext cx="4806349" cy="54765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77107" y="6094802"/>
              <a:ext cx="1441069" cy="7423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963968" y="6387234"/>
            <a:ext cx="1982272" cy="217999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196651" y="6973412"/>
            <a:ext cx="1143883" cy="108929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154983" y="7806221"/>
            <a:ext cx="1878535" cy="9713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2339" y="3004900"/>
            <a:ext cx="333333" cy="333333"/>
            <a:chOff x="6632339" y="3004900"/>
            <a:chExt cx="333333" cy="3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2339" y="3004900"/>
              <a:ext cx="333333" cy="3333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0324" y="652336"/>
            <a:ext cx="5093713" cy="8259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608" y="845417"/>
            <a:ext cx="2673302" cy="29947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081" y="1736204"/>
            <a:ext cx="5581945" cy="15858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887" y="2988503"/>
            <a:ext cx="90543" cy="756579"/>
            <a:chOff x="731887" y="2988503"/>
            <a:chExt cx="90543" cy="756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887" y="2988503"/>
              <a:ext cx="90543" cy="756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21890" y="2976329"/>
            <a:ext cx="333333" cy="333333"/>
            <a:chOff x="15821890" y="2976329"/>
            <a:chExt cx="333333" cy="3333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21890" y="2976329"/>
              <a:ext cx="333333" cy="3333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640" y="3349640"/>
            <a:ext cx="8246955" cy="6714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945" y="2804517"/>
            <a:ext cx="6114914" cy="8952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21595" y="2988499"/>
            <a:ext cx="90543" cy="756579"/>
            <a:chOff x="9921595" y="2988499"/>
            <a:chExt cx="90543" cy="7565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1595" y="2988499"/>
              <a:ext cx="90543" cy="7565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2068" y="3349640"/>
            <a:ext cx="6585612" cy="6714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26669" y="2804517"/>
            <a:ext cx="6114914" cy="8952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07494" y="7798581"/>
            <a:ext cx="6899933" cy="1990297"/>
            <a:chOff x="10107494" y="7798581"/>
            <a:chExt cx="6899933" cy="19902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07494" y="7798581"/>
              <a:ext cx="6899933" cy="19902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04546" y="7604154"/>
            <a:ext cx="640238" cy="640238"/>
            <a:chOff x="15004546" y="7604154"/>
            <a:chExt cx="640238" cy="640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04546" y="7604154"/>
              <a:ext cx="640238" cy="6402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90181" y="8123933"/>
            <a:ext cx="9051324" cy="6619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72021" y="8579049"/>
            <a:ext cx="6261250" cy="1286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10078" y="4391162"/>
            <a:ext cx="4455595" cy="3341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33488" y="5348278"/>
            <a:ext cx="795520" cy="100643"/>
            <a:chOff x="2833488" y="5348278"/>
            <a:chExt cx="795520" cy="1006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3500000">
              <a:off x="2833488" y="5348278"/>
              <a:ext cx="795520" cy="1006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6098" y="5824639"/>
            <a:ext cx="541138" cy="100643"/>
            <a:chOff x="6406098" y="5824639"/>
            <a:chExt cx="541138" cy="1006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3120000">
              <a:off x="6406098" y="5824639"/>
              <a:ext cx="541138" cy="1006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99576" y="5104947"/>
            <a:ext cx="657143" cy="28571"/>
            <a:chOff x="2299576" y="5104947"/>
            <a:chExt cx="657143" cy="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99576" y="5104947"/>
              <a:ext cx="657143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37701" y="5646798"/>
            <a:ext cx="225397" cy="25000"/>
            <a:chOff x="6837701" y="5646798"/>
            <a:chExt cx="225397" cy="25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37701" y="5646798"/>
              <a:ext cx="225397" cy="25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640" y="7794341"/>
            <a:ext cx="6904762" cy="1990476"/>
            <a:chOff x="1139640" y="7794341"/>
            <a:chExt cx="6904762" cy="19904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640" y="7794341"/>
              <a:ext cx="6904762" cy="1990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22291" y="7600004"/>
            <a:ext cx="640238" cy="640238"/>
            <a:chOff x="6422291" y="7600004"/>
            <a:chExt cx="640238" cy="640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22291" y="7600004"/>
              <a:ext cx="640238" cy="6402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268702" y="8119790"/>
            <a:ext cx="8546371" cy="66191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18030" y="8574906"/>
            <a:ext cx="6036212" cy="95048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70172" y="5126264"/>
            <a:ext cx="6472532" cy="207591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060190" y="4091248"/>
            <a:ext cx="7664876" cy="114602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0379" y="4075372"/>
            <a:ext cx="8071057" cy="66191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585268" y="9862496"/>
            <a:ext cx="403415" cy="4101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86200" y="4919048"/>
            <a:ext cx="2889438" cy="7974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622031" y="5450028"/>
            <a:ext cx="2151562" cy="797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4228" y="652336"/>
            <a:ext cx="5093066" cy="825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947" y="1736204"/>
            <a:ext cx="3537097" cy="1585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887" y="2931362"/>
            <a:ext cx="8956559" cy="480410"/>
            <a:chOff x="731887" y="2931362"/>
            <a:chExt cx="8956559" cy="4804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1887" y="2988503"/>
              <a:ext cx="90543" cy="423269"/>
              <a:chOff x="731887" y="2988503"/>
              <a:chExt cx="90543" cy="423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1887" y="2988503"/>
                <a:ext cx="90543" cy="42326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041" y="2753069"/>
              <a:ext cx="1014104" cy="938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3333" y="2931362"/>
            <a:ext cx="8956551" cy="480410"/>
            <a:chOff x="9933333" y="2931362"/>
            <a:chExt cx="8956551" cy="4804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33333" y="2988503"/>
              <a:ext cx="90543" cy="423269"/>
              <a:chOff x="9933333" y="2988503"/>
              <a:chExt cx="90543" cy="423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33333" y="2988503"/>
                <a:ext cx="90543" cy="42326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669" y="2753069"/>
              <a:ext cx="1019171" cy="9376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857" y="3675586"/>
            <a:ext cx="6901915" cy="646727"/>
            <a:chOff x="772857" y="3675586"/>
            <a:chExt cx="6901915" cy="6467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202" y="3966764"/>
              <a:ext cx="4791050" cy="55237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802" y="3585112"/>
              <a:ext cx="5095002" cy="692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2857" y="5029234"/>
            <a:ext cx="6901915" cy="952104"/>
            <a:chOff x="772857" y="5029234"/>
            <a:chExt cx="6901915" cy="9521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802" y="4938760"/>
              <a:ext cx="6926688" cy="69205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7887" y="5321035"/>
              <a:ext cx="7207641" cy="857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2857" y="6688259"/>
            <a:ext cx="6901915" cy="655470"/>
            <a:chOff x="772857" y="6688259"/>
            <a:chExt cx="6901915" cy="6554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145" y="6597785"/>
              <a:ext cx="6252650" cy="69205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7078" y="6988180"/>
              <a:ext cx="5173784" cy="5523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2857" y="8050650"/>
            <a:ext cx="6901915" cy="986130"/>
            <a:chOff x="772857" y="8050650"/>
            <a:chExt cx="6901915" cy="9861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8802" y="7960176"/>
              <a:ext cx="5987164" cy="69205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3011" y="8376478"/>
              <a:ext cx="7198308" cy="8571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17143" y="3675586"/>
            <a:ext cx="6901915" cy="951490"/>
            <a:chOff x="10017143" y="3675586"/>
            <a:chExt cx="6901915" cy="9514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44611" y="3966773"/>
              <a:ext cx="6817184" cy="85712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3183" y="3585112"/>
              <a:ext cx="4859926" cy="6920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17143" y="5411275"/>
            <a:ext cx="6901915" cy="952107"/>
            <a:chOff x="10017143" y="5411275"/>
            <a:chExt cx="6901915" cy="95210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3183" y="5320801"/>
              <a:ext cx="2237459" cy="69205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44821" y="5703079"/>
              <a:ext cx="7162317" cy="8571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17143" y="7147581"/>
            <a:ext cx="6901915" cy="2179243"/>
            <a:chOff x="10017143" y="7147581"/>
            <a:chExt cx="6901915" cy="21792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33592" y="7057107"/>
              <a:ext cx="2731221" cy="69205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45021" y="7447506"/>
              <a:ext cx="7182946" cy="207613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562382" y="9862496"/>
            <a:ext cx="438700" cy="4086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38" y="483066"/>
            <a:ext cx="17295238" cy="518985"/>
            <a:chOff x="495238" y="483066"/>
            <a:chExt cx="17295238" cy="518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38" y="483066"/>
              <a:ext cx="17295238" cy="5189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0535" y="2458587"/>
            <a:ext cx="6644814" cy="6644814"/>
            <a:chOff x="10830535" y="2458587"/>
            <a:chExt cx="6644814" cy="66448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0535" y="2458587"/>
              <a:ext cx="6644814" cy="66448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3883" y="4418994"/>
            <a:ext cx="8190912" cy="26829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3471" y="5874891"/>
            <a:ext cx="1104519" cy="627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0173" y="8430329"/>
            <a:ext cx="671452" cy="589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7685" y="820342"/>
            <a:ext cx="3917664" cy="395308"/>
            <a:chOff x="13557685" y="820342"/>
            <a:chExt cx="3917664" cy="3953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250691" y="820342"/>
              <a:ext cx="1224657" cy="395308"/>
              <a:chOff x="16250691" y="820342"/>
              <a:chExt cx="1224657" cy="3953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691" y="820342"/>
                <a:ext cx="1224657" cy="3953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557685" y="820342"/>
              <a:ext cx="2693006" cy="395308"/>
              <a:chOff x="13557685" y="820342"/>
              <a:chExt cx="2693006" cy="3953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57685" y="820342"/>
                <a:ext cx="2693006" cy="3953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8565" y="782051"/>
              <a:ext cx="1374046" cy="51431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0050" y="833080"/>
              <a:ext cx="3245684" cy="47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0047" y="714432"/>
            <a:ext cx="4835608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808"/>
            <a:ext cx="2460806" cy="2993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081" y="1736204"/>
            <a:ext cx="6036402" cy="1585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3901" y="8100827"/>
            <a:ext cx="778702" cy="746918"/>
            <a:chOff x="1773901" y="8100827"/>
            <a:chExt cx="778702" cy="7469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901" y="8100827"/>
              <a:ext cx="778702" cy="746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1429" y="8942465"/>
            <a:ext cx="1826674" cy="693336"/>
            <a:chOff x="1421429" y="8942465"/>
            <a:chExt cx="1826674" cy="6933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1429" y="8942465"/>
              <a:ext cx="1826674" cy="6933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32242" y="8085267"/>
            <a:ext cx="1972387" cy="657462"/>
            <a:chOff x="3532242" y="8085267"/>
            <a:chExt cx="1972387" cy="6574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2242" y="8085267"/>
              <a:ext cx="1972387" cy="657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09816" y="8692955"/>
            <a:ext cx="1589507" cy="891413"/>
            <a:chOff x="3809816" y="8692955"/>
            <a:chExt cx="1589507" cy="8914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9816" y="8692955"/>
              <a:ext cx="1589507" cy="891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2265" y="3747257"/>
            <a:ext cx="7419180" cy="3520877"/>
            <a:chOff x="752265" y="3747257"/>
            <a:chExt cx="7419180" cy="35208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265" y="3747257"/>
              <a:ext cx="7419180" cy="35208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88411" y="9862496"/>
            <a:ext cx="395796" cy="4101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1887" y="2931362"/>
            <a:ext cx="8956559" cy="480410"/>
            <a:chOff x="731887" y="2931362"/>
            <a:chExt cx="8956559" cy="48041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31887" y="2988503"/>
              <a:ext cx="90543" cy="423269"/>
              <a:chOff x="731887" y="2988503"/>
              <a:chExt cx="90543" cy="4232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887" y="2988503"/>
                <a:ext cx="90543" cy="42326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717" y="2804517"/>
              <a:ext cx="1986295" cy="8952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33333" y="2931362"/>
            <a:ext cx="8956551" cy="480410"/>
            <a:chOff x="9933333" y="2931362"/>
            <a:chExt cx="8956551" cy="48041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933333" y="2988503"/>
              <a:ext cx="90543" cy="423269"/>
              <a:chOff x="9933333" y="2988503"/>
              <a:chExt cx="90543" cy="42326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33333" y="2988503"/>
                <a:ext cx="90543" cy="42326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36850" y="2754374"/>
              <a:ext cx="1599257" cy="93124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1143" y="3703448"/>
            <a:ext cx="7810171" cy="58558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1887" y="7555333"/>
            <a:ext cx="8956551" cy="480410"/>
            <a:chOff x="731887" y="7555333"/>
            <a:chExt cx="8956551" cy="48041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1887" y="7612474"/>
              <a:ext cx="90543" cy="423269"/>
              <a:chOff x="731887" y="7612474"/>
              <a:chExt cx="90543" cy="42326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31887" y="7612474"/>
                <a:ext cx="90543" cy="42326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5051" y="7428488"/>
              <a:ext cx="1405866" cy="895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0047" y="714432"/>
            <a:ext cx="4835608" cy="72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7" y="845798"/>
            <a:ext cx="2673304" cy="2993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061" y="1736204"/>
            <a:ext cx="5701097" cy="15858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01718" y="9862496"/>
            <a:ext cx="457929" cy="408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1340" y="2927981"/>
            <a:ext cx="9547681" cy="6795798"/>
            <a:chOff x="581340" y="2927981"/>
            <a:chExt cx="9547681" cy="67957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4223" y="3985966"/>
              <a:ext cx="7314274" cy="2926636"/>
              <a:chOff x="774223" y="3985966"/>
              <a:chExt cx="7314274" cy="292663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4223" y="3985966"/>
                <a:ext cx="7314274" cy="29266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9865" y="4047742"/>
              <a:ext cx="2912532" cy="2823676"/>
              <a:chOff x="789865" y="4047742"/>
              <a:chExt cx="2912532" cy="28236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9865" y="4047742"/>
                <a:ext cx="2912532" cy="28236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1340" y="2927981"/>
              <a:ext cx="7939722" cy="821442"/>
              <a:chOff x="581340" y="2927981"/>
              <a:chExt cx="7939722" cy="82144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81340" y="2947024"/>
                <a:ext cx="90543" cy="749978"/>
                <a:chOff x="581340" y="2947024"/>
                <a:chExt cx="90543" cy="74997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81340" y="2947024"/>
                  <a:ext cx="90543" cy="749978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6376" y="2801136"/>
                <a:ext cx="1679533" cy="895228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1680" y="3298640"/>
                <a:ext cx="7688269" cy="67141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009744" y="7075911"/>
              <a:ext cx="625450" cy="67141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5794" y="7525430"/>
              <a:ext cx="4468383" cy="67141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652" y="8306636"/>
              <a:ext cx="7074848" cy="162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61101" y="2927981"/>
            <a:ext cx="8268118" cy="6544771"/>
            <a:chOff x="9761101" y="2927981"/>
            <a:chExt cx="8268118" cy="65447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02071" y="3933848"/>
              <a:ext cx="7471839" cy="2688730"/>
              <a:chOff x="9802071" y="3933848"/>
              <a:chExt cx="7471839" cy="26887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802071" y="3933848"/>
                <a:ext cx="7471839" cy="268873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39229" y="3941436"/>
              <a:ext cx="1134682" cy="2655503"/>
              <a:chOff x="16139229" y="3941436"/>
              <a:chExt cx="1134682" cy="26555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39229" y="3941436"/>
                <a:ext cx="1134682" cy="265550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61101" y="2927981"/>
              <a:ext cx="6943772" cy="821442"/>
              <a:chOff x="9761101" y="2927981"/>
              <a:chExt cx="6943772" cy="82144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761101" y="2947027"/>
                <a:ext cx="90543" cy="749978"/>
                <a:chOff x="9761101" y="2947027"/>
                <a:chExt cx="90543" cy="74997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761101" y="2947027"/>
                  <a:ext cx="90543" cy="74997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864979" y="2801136"/>
                <a:ext cx="3703495" cy="895228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02692" y="3298640"/>
                <a:ext cx="5049859" cy="671412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3227854" y="7145924"/>
              <a:ext cx="625450" cy="67141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2329" y="8038466"/>
              <a:ext cx="6306838" cy="163285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19738" y="7556714"/>
              <a:ext cx="5713657" cy="67142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58662" y="6650924"/>
              <a:ext cx="2944752" cy="6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0047" y="714432"/>
            <a:ext cx="4835608" cy="72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7" y="845798"/>
            <a:ext cx="2673304" cy="2993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061" y="1736204"/>
            <a:ext cx="5701097" cy="15858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55042" y="9862496"/>
            <a:ext cx="531148" cy="410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5185" y="2920575"/>
            <a:ext cx="8826780" cy="6373343"/>
            <a:chOff x="585185" y="2920575"/>
            <a:chExt cx="8826780" cy="63733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7095" y="3926443"/>
              <a:ext cx="8342343" cy="2718311"/>
              <a:chOff x="627095" y="3926443"/>
              <a:chExt cx="8342343" cy="27183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7095" y="3926443"/>
                <a:ext cx="8342343" cy="27183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5185" y="2920575"/>
              <a:ext cx="7939722" cy="821442"/>
              <a:chOff x="585185" y="2920575"/>
              <a:chExt cx="7939722" cy="82144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85185" y="2939619"/>
                <a:ext cx="90543" cy="749978"/>
                <a:chOff x="585185" y="2939619"/>
                <a:chExt cx="90543" cy="7499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85185" y="2939619"/>
                  <a:ext cx="90543" cy="74997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7792" y="2793730"/>
                <a:ext cx="1701676" cy="89522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6753" y="3291234"/>
                <a:ext cx="4972536" cy="67141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229" y="6643518"/>
              <a:ext cx="5450295" cy="6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369867" y="7140301"/>
              <a:ext cx="625450" cy="6714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6977" y="7549309"/>
              <a:ext cx="2016257" cy="67142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475" y="8202489"/>
              <a:ext cx="6968686" cy="129000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0115" y="6643518"/>
              <a:ext cx="2989457" cy="6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863327" y="3972126"/>
              <a:ext cx="1134682" cy="2655503"/>
              <a:chOff x="7863327" y="3972126"/>
              <a:chExt cx="1134682" cy="265550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63327" y="3972126"/>
                <a:ext cx="1134682" cy="26555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878169" y="6171352"/>
              <a:ext cx="1007650" cy="472392"/>
              <a:chOff x="6878169" y="6171352"/>
              <a:chExt cx="1007650" cy="47239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78169" y="6171352"/>
                <a:ext cx="1007650" cy="47239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446353" y="2920575"/>
            <a:ext cx="8259056" cy="7092083"/>
            <a:chOff x="9446353" y="2920575"/>
            <a:chExt cx="8259056" cy="70920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46353" y="7187837"/>
              <a:ext cx="2418080" cy="2546207"/>
              <a:chOff x="9446353" y="7187837"/>
              <a:chExt cx="2418080" cy="25462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46353" y="7187837"/>
                <a:ext cx="2418080" cy="25462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62552" y="3991173"/>
              <a:ext cx="7936557" cy="2684074"/>
              <a:chOff x="9762552" y="3991173"/>
              <a:chExt cx="7936557" cy="26840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62552" y="3991173"/>
                <a:ext cx="7936557" cy="26840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827010" y="4019745"/>
              <a:ext cx="1134682" cy="2655503"/>
              <a:chOff x="11827010" y="4019745"/>
              <a:chExt cx="1134682" cy="265550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827010" y="4019745"/>
                <a:ext cx="1134682" cy="26555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762552" y="2920575"/>
              <a:ext cx="6943772" cy="821442"/>
              <a:chOff x="9762552" y="2920575"/>
              <a:chExt cx="6943772" cy="821442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762552" y="2939622"/>
                <a:ext cx="90543" cy="749978"/>
                <a:chOff x="9762552" y="2939622"/>
                <a:chExt cx="90543" cy="74997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762552" y="2939622"/>
                  <a:ext cx="90543" cy="749978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864896" y="2783435"/>
                <a:ext cx="3218353" cy="924991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904144" y="3291234"/>
                <a:ext cx="4268221" cy="67141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32010" y="7295263"/>
              <a:ext cx="4975278" cy="294596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3533183" y="6881460"/>
              <a:ext cx="625450" cy="6714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130543" y="897324"/>
            <a:ext cx="7104876" cy="19321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0047" y="714432"/>
            <a:ext cx="4835608" cy="72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8" y="845808"/>
            <a:ext cx="2673301" cy="29935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061" y="1736204"/>
            <a:ext cx="5701097" cy="15858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3316" y="9862496"/>
            <a:ext cx="734405" cy="410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5185" y="2920575"/>
            <a:ext cx="8232181" cy="5687629"/>
            <a:chOff x="585185" y="2920575"/>
            <a:chExt cx="8232181" cy="56876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7095" y="3926443"/>
              <a:ext cx="7480223" cy="2748805"/>
              <a:chOff x="627095" y="3926443"/>
              <a:chExt cx="7480223" cy="27488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7095" y="3926443"/>
                <a:ext cx="7480223" cy="27488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5185" y="2920575"/>
              <a:ext cx="7939722" cy="821442"/>
              <a:chOff x="585185" y="2920575"/>
              <a:chExt cx="7939722" cy="82144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85185" y="2939619"/>
                <a:ext cx="90543" cy="749978"/>
                <a:chOff x="585185" y="2939619"/>
                <a:chExt cx="90543" cy="7499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85185" y="2939619"/>
                  <a:ext cx="90543" cy="74997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64" y="2793730"/>
                <a:ext cx="2006819" cy="89522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6753" y="3291234"/>
                <a:ext cx="4245078" cy="67141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013589" y="7068505"/>
              <a:ext cx="625450" cy="67141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9685" y="8202489"/>
              <a:ext cx="7575686" cy="6042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761" y="7673118"/>
              <a:ext cx="5725467" cy="6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26772" y="6209037"/>
            <a:ext cx="5953769" cy="3245378"/>
            <a:chOff x="9726772" y="6209037"/>
            <a:chExt cx="5953769" cy="32453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90065" y="6209037"/>
              <a:ext cx="5783436" cy="3177034"/>
              <a:chOff x="9890065" y="6209037"/>
              <a:chExt cx="5783436" cy="317703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90065" y="6209037"/>
                <a:ext cx="5783436" cy="317703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26772" y="6209037"/>
              <a:ext cx="5933489" cy="3245378"/>
              <a:chOff x="9726772" y="6209037"/>
              <a:chExt cx="5933489" cy="32453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26772" y="6209037"/>
                <a:ext cx="5933489" cy="3245378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83915" y="5173772"/>
            <a:ext cx="6682324" cy="10365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64038" y="4618109"/>
            <a:ext cx="6943772" cy="511261"/>
            <a:chOff x="9764038" y="4618109"/>
            <a:chExt cx="6943772" cy="5112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64038" y="4678409"/>
              <a:ext cx="90543" cy="410482"/>
              <a:chOff x="9764038" y="4678409"/>
              <a:chExt cx="90543" cy="4104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764038" y="4678409"/>
                <a:ext cx="90543" cy="41048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56439" y="4513470"/>
              <a:ext cx="2016857" cy="89522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730321" y="4618109"/>
              <a:ext cx="1927354" cy="511261"/>
              <a:chOff x="11730321" y="4618109"/>
              <a:chExt cx="1927354" cy="51126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730321" y="4618109"/>
                <a:ext cx="1927354" cy="511261"/>
                <a:chOff x="11730321" y="4618109"/>
                <a:chExt cx="1927354" cy="51126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730321" y="4618109"/>
                  <a:ext cx="1927354" cy="511261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539520" y="4634268"/>
                <a:ext cx="2298771" cy="5774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764038" y="2920575"/>
            <a:ext cx="6943772" cy="511261"/>
            <a:chOff x="9764038" y="2920575"/>
            <a:chExt cx="6943772" cy="5112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764038" y="2980875"/>
              <a:ext cx="90543" cy="410482"/>
              <a:chOff x="9764038" y="2980875"/>
              <a:chExt cx="90543" cy="41048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764038" y="2980875"/>
                <a:ext cx="90543" cy="41048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62239" y="2816355"/>
              <a:ext cx="3719601" cy="899982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368416" y="2920575"/>
              <a:ext cx="1927354" cy="511261"/>
              <a:chOff x="13368416" y="2920575"/>
              <a:chExt cx="1927354" cy="51126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3368416" y="2920575"/>
                <a:ext cx="1927354" cy="511261"/>
                <a:chOff x="13368416" y="2920575"/>
                <a:chExt cx="1927354" cy="51126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368416" y="2920575"/>
                  <a:ext cx="1927354" cy="511261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177615" y="2936734"/>
                <a:ext cx="2298771" cy="577448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70962" y="3504810"/>
            <a:ext cx="7367886" cy="1052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5876" y="714432"/>
            <a:ext cx="4603437" cy="72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8" y="845416"/>
            <a:ext cx="2460807" cy="2994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2671" y="1649690"/>
            <a:ext cx="4253335" cy="1667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135" y="2842707"/>
            <a:ext cx="15996440" cy="673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98637" y="3944817"/>
            <a:ext cx="5228132" cy="4273265"/>
            <a:chOff x="10698637" y="3944817"/>
            <a:chExt cx="5228132" cy="427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8637" y="3944817"/>
              <a:ext cx="5228132" cy="42732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32025" y="8253987"/>
            <a:ext cx="5407365" cy="7323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06764" y="8778706"/>
            <a:ext cx="10824841" cy="8742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1472" y="4030531"/>
            <a:ext cx="7152381" cy="3676749"/>
            <a:chOff x="1121472" y="4030531"/>
            <a:chExt cx="7152381" cy="36767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1472" y="4030531"/>
              <a:ext cx="7152381" cy="3676749"/>
              <a:chOff x="1121472" y="4030531"/>
              <a:chExt cx="7152381" cy="367674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21472" y="4030531"/>
                <a:ext cx="7150828" cy="3648135"/>
                <a:chOff x="1121472" y="4030531"/>
                <a:chExt cx="7150828" cy="364813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21472" y="4030531"/>
                  <a:ext cx="7150828" cy="364813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413347" y="7078709"/>
                <a:ext cx="1749421" cy="627128"/>
                <a:chOff x="6413347" y="7078709"/>
                <a:chExt cx="1749421" cy="62712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579570" y="6806079"/>
                  <a:ext cx="3498842" cy="1254255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413347" y="7078709"/>
                  <a:ext cx="1749421" cy="62712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5198" y="6089687"/>
                <a:ext cx="986302" cy="427129"/>
                <a:chOff x="1575198" y="6089687"/>
                <a:chExt cx="986302" cy="42712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9927" y="5904002"/>
                  <a:ext cx="1972603" cy="854257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75198" y="6089687"/>
                  <a:ext cx="986302" cy="4271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963587" y="5212600"/>
                <a:ext cx="1310326" cy="459764"/>
                <a:chOff x="1963587" y="5212600"/>
                <a:chExt cx="1310326" cy="45976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38433" y="5012728"/>
                  <a:ext cx="2620653" cy="919527"/>
                </a:xfrm>
                <a:prstGeom prst="rect">
                  <a:avLst/>
                </a:prstGeom>
              </p:spPr>
            </p:pic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963587" y="5212600"/>
                  <a:ext cx="1310326" cy="45976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322230" y="5709986"/>
                <a:ext cx="854404" cy="329770"/>
                <a:chOff x="2322230" y="5709986"/>
                <a:chExt cx="854404" cy="329770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916553" y="5566625"/>
                  <a:ext cx="1708807" cy="659540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322230" y="5709986"/>
                  <a:ext cx="854404" cy="32977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708247" y="6286305"/>
                <a:ext cx="1459358" cy="532781"/>
                <a:chOff x="2708247" y="6286305"/>
                <a:chExt cx="1459358" cy="53278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013344" y="6054689"/>
                  <a:ext cx="2918715" cy="1065563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2708247" y="6286305"/>
                  <a:ext cx="1459358" cy="53278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643089" y="4707047"/>
                <a:ext cx="2673539" cy="387765"/>
                <a:chOff x="4643089" y="4707047"/>
                <a:chExt cx="2673539" cy="38776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331630" y="4538475"/>
                  <a:ext cx="5347079" cy="775530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643089" y="4707047"/>
                  <a:ext cx="2673539" cy="38776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749432" y="7112469"/>
                <a:ext cx="524482" cy="235482"/>
                <a:chOff x="2749432" y="7112469"/>
                <a:chExt cx="524482" cy="235482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2502561" y="7010098"/>
                  <a:ext cx="1048964" cy="470964"/>
                </a:xfrm>
                <a:prstGeom prst="rect">
                  <a:avLst/>
                </a:prstGeom>
              </p:spPr>
            </p:pic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749432" y="7112469"/>
                  <a:ext cx="524482" cy="235482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561500" y="7358245"/>
                <a:ext cx="951684" cy="291850"/>
                <a:chOff x="2561500" y="7358245"/>
                <a:chExt cx="951684" cy="291850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2104707" y="7231369"/>
                  <a:ext cx="1903368" cy="583699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2561500" y="7358245"/>
                  <a:ext cx="951684" cy="29185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372163" y="5352391"/>
                <a:ext cx="1302969" cy="551256"/>
                <a:chOff x="6372163" y="5352391"/>
                <a:chExt cx="1302969" cy="551256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5756660" y="5112744"/>
                  <a:ext cx="2605938" cy="1102512"/>
                </a:xfrm>
                <a:prstGeom prst="rect">
                  <a:avLst/>
                </a:prstGeom>
              </p:spPr>
            </p:pic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6372163" y="5352391"/>
                  <a:ext cx="1302969" cy="5512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4635886" y="5417720"/>
              <a:ext cx="1297812" cy="352389"/>
              <a:chOff x="4635886" y="5417720"/>
              <a:chExt cx="1297812" cy="35238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009981" y="5264526"/>
                <a:ext cx="2595624" cy="704778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635886" y="5417720"/>
                <a:ext cx="1297812" cy="352389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03606" y="8253987"/>
            <a:ext cx="5591880" cy="73239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2026058" y="8778706"/>
            <a:ext cx="11053288" cy="87419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37088" y="2128469"/>
            <a:ext cx="834982" cy="77936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629849" y="9862496"/>
            <a:ext cx="309291" cy="410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5876" y="714432"/>
            <a:ext cx="4603437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673302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671" y="1649690"/>
            <a:ext cx="4253335" cy="1667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34621" y="2170373"/>
            <a:ext cx="1484602" cy="749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7842" y="3803035"/>
            <a:ext cx="7302281" cy="4284702"/>
            <a:chOff x="577842" y="3803035"/>
            <a:chExt cx="7302281" cy="42847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93630" y="1940352"/>
              <a:ext cx="14604563" cy="856940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842" y="3803035"/>
              <a:ext cx="7302281" cy="42847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0725" y="4024553"/>
            <a:ext cx="2889398" cy="4040817"/>
            <a:chOff x="4990725" y="4024553"/>
            <a:chExt cx="2889398" cy="40408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0725" y="4024553"/>
              <a:ext cx="2889398" cy="4040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5703" y="4024553"/>
            <a:ext cx="5341644" cy="505645"/>
            <a:chOff x="7875703" y="4024553"/>
            <a:chExt cx="5341644" cy="5056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5703" y="4024553"/>
              <a:ext cx="5341644" cy="5056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90725" y="3507797"/>
            <a:ext cx="2889398" cy="457143"/>
            <a:chOff x="4990725" y="3507797"/>
            <a:chExt cx="2889398" cy="4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0725" y="3507797"/>
              <a:ext cx="2889398" cy="4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7842" y="3507797"/>
            <a:ext cx="3201508" cy="457143"/>
            <a:chOff x="577842" y="3507797"/>
            <a:chExt cx="3201508" cy="4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842" y="3507797"/>
              <a:ext cx="3201508" cy="4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36303" y="4468431"/>
            <a:ext cx="4163901" cy="557254"/>
            <a:chOff x="8336303" y="4468431"/>
            <a:chExt cx="4163901" cy="5572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4352" y="4189804"/>
              <a:ext cx="8327801" cy="11145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36303" y="4468431"/>
              <a:ext cx="4163901" cy="557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36303" y="5402040"/>
            <a:ext cx="4163901" cy="557254"/>
            <a:chOff x="8336303" y="5402040"/>
            <a:chExt cx="4163901" cy="5572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4352" y="5123413"/>
              <a:ext cx="8327801" cy="111450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6303" y="5402040"/>
              <a:ext cx="4163901" cy="557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36303" y="6335650"/>
            <a:ext cx="4163901" cy="557254"/>
            <a:chOff x="8336303" y="6335650"/>
            <a:chExt cx="4163901" cy="557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4352" y="6057023"/>
              <a:ext cx="8327801" cy="111450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6303" y="6335650"/>
              <a:ext cx="4163901" cy="557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36303" y="7269259"/>
            <a:ext cx="4163901" cy="557254"/>
            <a:chOff x="8336303" y="7269259"/>
            <a:chExt cx="4163901" cy="5572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4352" y="6990632"/>
              <a:ext cx="8327801" cy="111450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36303" y="7269259"/>
              <a:ext cx="4163901" cy="557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4017" y="9026509"/>
            <a:ext cx="634102" cy="326205"/>
            <a:chOff x="8774017" y="9026509"/>
            <a:chExt cx="634102" cy="3262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74017" y="9026509"/>
              <a:ext cx="634102" cy="3262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51831" y="3476060"/>
            <a:ext cx="3976564" cy="66664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417528" y="3476060"/>
            <a:ext cx="4445640" cy="6666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8137" y="8842393"/>
            <a:ext cx="6554876" cy="8432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65840" y="4513554"/>
            <a:ext cx="5804231" cy="59998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24628" y="7305034"/>
            <a:ext cx="4892317" cy="59998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75404" y="6374541"/>
            <a:ext cx="4581860" cy="59998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92840" y="5444049"/>
            <a:ext cx="5084498" cy="59998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742857" y="1962238"/>
            <a:ext cx="5380952" cy="6609524"/>
            <a:chOff x="12742857" y="1962238"/>
            <a:chExt cx="5380952" cy="66095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742857" y="1962238"/>
              <a:ext cx="5376027" cy="6601689"/>
              <a:chOff x="12742857" y="1962238"/>
              <a:chExt cx="5376027" cy="66016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742857" y="1962238"/>
                <a:ext cx="5376027" cy="660168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98762" y="3780676"/>
              <a:ext cx="3575153" cy="73744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220831" y="5696706"/>
              <a:ext cx="4350315" cy="2096688"/>
              <a:chOff x="13220831" y="5696706"/>
              <a:chExt cx="4350315" cy="209668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220831" y="5696706"/>
                <a:ext cx="4350315" cy="209668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94476" y="4568800"/>
              <a:ext cx="4857067" cy="73744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55676" y="5255505"/>
              <a:ext cx="2890590" cy="55364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75278" y="2832107"/>
              <a:ext cx="5001669" cy="92556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922756" y="2143982"/>
              <a:ext cx="4944558" cy="579008"/>
              <a:chOff x="12922756" y="2143982"/>
              <a:chExt cx="4944558" cy="57900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2922756" y="2143982"/>
                <a:ext cx="579008" cy="579008"/>
                <a:chOff x="12922756" y="2143982"/>
                <a:chExt cx="579008" cy="579008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2922756" y="2143982"/>
                  <a:ext cx="579008" cy="579008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471014" y="2137983"/>
                <a:ext cx="5651280" cy="732394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633068" y="9861077"/>
            <a:ext cx="299938" cy="41153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113378" y="8842393"/>
            <a:ext cx="6679238" cy="843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7595" y="3264410"/>
            <a:ext cx="11836209" cy="6289980"/>
            <a:chOff x="-697595" y="3264410"/>
            <a:chExt cx="11836209" cy="6289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7595" y="3264410"/>
              <a:ext cx="11836209" cy="6289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08" y="835122"/>
            <a:ext cx="2673301" cy="30255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671" y="1649690"/>
            <a:ext cx="4253335" cy="16671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5412" y="2170373"/>
            <a:ext cx="1404211" cy="749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5876" y="714432"/>
            <a:ext cx="4603437" cy="7232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6525" y="9861077"/>
            <a:ext cx="317253" cy="412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8095" y="3160779"/>
            <a:ext cx="7944091" cy="6718612"/>
            <a:chOff x="838095" y="3160779"/>
            <a:chExt cx="7944091" cy="67186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2986" y="3160779"/>
              <a:ext cx="7601710" cy="3160072"/>
              <a:chOff x="842986" y="3160779"/>
              <a:chExt cx="7601710" cy="316007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751607" y="1787006"/>
                <a:ext cx="15203420" cy="632014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2986" y="3160779"/>
                <a:ext cx="7601710" cy="31600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7681" y="3450943"/>
              <a:ext cx="5235195" cy="387619"/>
              <a:chOff x="1037681" y="3450943"/>
              <a:chExt cx="5235195" cy="38761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37681" y="3476326"/>
                <a:ext cx="90543" cy="360740"/>
                <a:chOff x="1037681" y="3476326"/>
                <a:chExt cx="90543" cy="36074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37681" y="3476326"/>
                  <a:ext cx="90543" cy="360740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22210" y="3347924"/>
                <a:ext cx="2905114" cy="73334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183" y="3992316"/>
              <a:ext cx="7476593" cy="5999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145" y="3917961"/>
              <a:ext cx="4100469" cy="279367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38095" y="6719317"/>
              <a:ext cx="7606601" cy="3160072"/>
              <a:chOff x="838095" y="6719317"/>
              <a:chExt cx="7606601" cy="316007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758943" y="5345544"/>
                <a:ext cx="15213201" cy="632014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8095" y="6719317"/>
                <a:ext cx="7606601" cy="31600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2791" y="6865362"/>
              <a:ext cx="5235195" cy="387619"/>
              <a:chOff x="1032791" y="6865362"/>
              <a:chExt cx="5235195" cy="38761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32791" y="6890746"/>
                <a:ext cx="90543" cy="360740"/>
                <a:chOff x="1032791" y="6890746"/>
                <a:chExt cx="90543" cy="36074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32791" y="6890746"/>
                  <a:ext cx="90543" cy="36074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7319" y="6762343"/>
                <a:ext cx="2887524" cy="73334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290" y="7349592"/>
              <a:ext cx="7323479" cy="59998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6254" y="7275240"/>
              <a:ext cx="2996126" cy="27936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71947" y="3532208"/>
            <a:ext cx="6432555" cy="5788773"/>
            <a:chOff x="10871947" y="3532208"/>
            <a:chExt cx="6432555" cy="578877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871947" y="3532208"/>
              <a:ext cx="6432555" cy="5788773"/>
              <a:chOff x="10871947" y="3532208"/>
              <a:chExt cx="6432555" cy="578877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033511" y="1015663"/>
                <a:ext cx="12865111" cy="11577546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871947" y="3532208"/>
                <a:ext cx="6432555" cy="57887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999976" y="3646494"/>
              <a:ext cx="90543" cy="474204"/>
              <a:chOff x="10999976" y="3646494"/>
              <a:chExt cx="90543" cy="47420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99976" y="3646494"/>
                <a:ext cx="90543" cy="47420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51343" y="3468734"/>
              <a:ext cx="3278799" cy="102404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39209" y="3759133"/>
              <a:ext cx="6105781" cy="327332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39210" y="6385210"/>
              <a:ext cx="6005609" cy="297320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39267" y="869701"/>
            <a:ext cx="7580248" cy="107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7595" y="3264410"/>
            <a:ext cx="11836209" cy="6289980"/>
            <a:chOff x="-697595" y="3264410"/>
            <a:chExt cx="11836209" cy="6289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7595" y="3264410"/>
              <a:ext cx="11836209" cy="6289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08" y="835122"/>
            <a:ext cx="2673301" cy="30255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671" y="1649690"/>
            <a:ext cx="4253335" cy="16671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5412" y="2170373"/>
            <a:ext cx="1404211" cy="749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5876" y="714432"/>
            <a:ext cx="4603437" cy="7232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6525" y="9861077"/>
            <a:ext cx="317253" cy="412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129" y="3160779"/>
            <a:ext cx="7601710" cy="3160072"/>
            <a:chOff x="500129" y="3160779"/>
            <a:chExt cx="7601710" cy="3160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94464" y="1787006"/>
              <a:ext cx="15203420" cy="63201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129" y="3160779"/>
              <a:ext cx="7601710" cy="3160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824" y="3450943"/>
            <a:ext cx="5235195" cy="387619"/>
            <a:chOff x="694824" y="3450943"/>
            <a:chExt cx="5235195" cy="38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4824" y="3476326"/>
              <a:ext cx="90543" cy="360740"/>
              <a:chOff x="694824" y="3476326"/>
              <a:chExt cx="90543" cy="3607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4824" y="3476326"/>
                <a:ext cx="90543" cy="36074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352" y="3347924"/>
              <a:ext cx="2905114" cy="7333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324" y="3992316"/>
            <a:ext cx="6826393" cy="5999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8287" y="3917961"/>
            <a:ext cx="4100469" cy="27936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238" y="6719317"/>
            <a:ext cx="7606601" cy="3160072"/>
            <a:chOff x="495238" y="6719317"/>
            <a:chExt cx="7606601" cy="31600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101800" y="5345544"/>
              <a:ext cx="15213201" cy="632014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5238" y="6719317"/>
              <a:ext cx="7606601" cy="316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934" y="6865362"/>
            <a:ext cx="5235195" cy="387619"/>
            <a:chOff x="689934" y="6865362"/>
            <a:chExt cx="5235195" cy="3876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9934" y="6890746"/>
              <a:ext cx="90543" cy="360740"/>
              <a:chOff x="689934" y="6890746"/>
              <a:chExt cx="90543" cy="3607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9934" y="6890746"/>
                <a:ext cx="90543" cy="3607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462" y="6762343"/>
              <a:ext cx="2887524" cy="7333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0433" y="7349592"/>
            <a:ext cx="7323479" cy="59998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3397" y="7275240"/>
            <a:ext cx="2996126" cy="27936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05281" y="3532208"/>
            <a:ext cx="6432555" cy="5788773"/>
            <a:chOff x="11205281" y="3532208"/>
            <a:chExt cx="6432555" cy="57887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6844" y="1015663"/>
              <a:ext cx="12865111" cy="1157754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05281" y="3532208"/>
              <a:ext cx="6432555" cy="5788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3309" y="3646494"/>
            <a:ext cx="90543" cy="474204"/>
            <a:chOff x="11333309" y="3646494"/>
            <a:chExt cx="90543" cy="4742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33309" y="3646494"/>
              <a:ext cx="90543" cy="47420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84676" y="3468734"/>
            <a:ext cx="3278799" cy="102404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72914" y="3759133"/>
            <a:ext cx="5835162" cy="322335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71572" y="6385210"/>
            <a:ext cx="6075828" cy="29732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39267" y="869701"/>
            <a:ext cx="7580248" cy="1075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399151" y="-198020"/>
            <a:ext cx="20024328" cy="10862801"/>
            <a:chOff x="-1399151" y="-198020"/>
            <a:chExt cx="20024328" cy="108628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1399151" y="-198020"/>
              <a:ext cx="20024328" cy="108628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10612" y="4740815"/>
            <a:ext cx="7064490" cy="4586484"/>
            <a:chOff x="5610612" y="4740815"/>
            <a:chExt cx="7064490" cy="458648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10612" y="4740815"/>
              <a:ext cx="7064490" cy="458648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72162" y="983038"/>
            <a:ext cx="16161942" cy="3940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975" y="3719775"/>
            <a:ext cx="9607210" cy="5932735"/>
            <a:chOff x="3327975" y="3719775"/>
            <a:chExt cx="9607210" cy="5932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7975" y="3719775"/>
              <a:ext cx="9607210" cy="5932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08" y="845417"/>
            <a:ext cx="2460807" cy="2994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004" y="1736204"/>
            <a:ext cx="3533487" cy="1585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28501" y="5376693"/>
            <a:ext cx="2339965" cy="1656902"/>
            <a:chOff x="3328501" y="5376693"/>
            <a:chExt cx="2339965" cy="16569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8501" y="5376693"/>
              <a:ext cx="2339965" cy="1656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950" y="4727821"/>
            <a:ext cx="2144012" cy="654629"/>
            <a:chOff x="445950" y="4727821"/>
            <a:chExt cx="2144012" cy="6546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950" y="4727821"/>
              <a:ext cx="2144012" cy="654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950" y="6033219"/>
            <a:ext cx="2144012" cy="654629"/>
            <a:chOff x="445950" y="6033219"/>
            <a:chExt cx="2144012" cy="6546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950" y="6033219"/>
              <a:ext cx="2144012" cy="654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6238" y="5291207"/>
            <a:ext cx="1189366" cy="92143"/>
            <a:chOff x="986238" y="5291207"/>
            <a:chExt cx="1189366" cy="92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86238" y="5291207"/>
              <a:ext cx="1189366" cy="92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89900" y="6317850"/>
            <a:ext cx="616338" cy="92143"/>
            <a:chOff x="2589900" y="6317850"/>
            <a:chExt cx="616338" cy="92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2589900" y="6317850"/>
              <a:ext cx="616338" cy="92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00678" y="5797369"/>
            <a:ext cx="988861" cy="92260"/>
            <a:chOff x="5500678" y="5797369"/>
            <a:chExt cx="988861" cy="922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940000">
              <a:off x="5500678" y="5797369"/>
              <a:ext cx="988861" cy="92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3854" y="6476905"/>
            <a:ext cx="944285" cy="92260"/>
            <a:chOff x="5553854" y="6476905"/>
            <a:chExt cx="944285" cy="922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460000">
              <a:off x="5553854" y="6476905"/>
              <a:ext cx="944285" cy="922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69159" y="4073403"/>
            <a:ext cx="2339965" cy="1656902"/>
            <a:chOff x="6469159" y="4073403"/>
            <a:chExt cx="2339965" cy="16569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9159" y="4073403"/>
              <a:ext cx="2339965" cy="16569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69159" y="6469041"/>
            <a:ext cx="2339965" cy="1656902"/>
            <a:chOff x="6469159" y="6469041"/>
            <a:chExt cx="2339965" cy="16569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9159" y="6469041"/>
              <a:ext cx="2339965" cy="1656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91440" y="4838420"/>
            <a:ext cx="766347" cy="92260"/>
            <a:chOff x="8791440" y="4838420"/>
            <a:chExt cx="766347" cy="922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1440" y="4838420"/>
              <a:ext cx="766347" cy="922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29177" y="7318878"/>
            <a:ext cx="761905" cy="92143"/>
            <a:chOff x="8829177" y="7318878"/>
            <a:chExt cx="761905" cy="921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9177" y="7318878"/>
              <a:ext cx="761905" cy="92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91081" y="4066802"/>
            <a:ext cx="2339965" cy="1656902"/>
            <a:chOff x="9591081" y="4066802"/>
            <a:chExt cx="2339965" cy="16569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91081" y="4066802"/>
              <a:ext cx="2339965" cy="16569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75480" y="6461373"/>
            <a:ext cx="2339965" cy="1656902"/>
            <a:chOff x="9675480" y="6461373"/>
            <a:chExt cx="2339965" cy="16569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5480" y="6461373"/>
              <a:ext cx="2339965" cy="16569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65630" y="5289353"/>
            <a:ext cx="1243891" cy="92260"/>
            <a:chOff x="11765630" y="5289353"/>
            <a:chExt cx="1243891" cy="9226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640000">
              <a:off x="11765630" y="5289353"/>
              <a:ext cx="1243891" cy="922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05861" y="6793275"/>
            <a:ext cx="1294212" cy="92260"/>
            <a:chOff x="11805861" y="6793275"/>
            <a:chExt cx="1294212" cy="9226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3000000">
              <a:off x="11805861" y="6793275"/>
              <a:ext cx="1294212" cy="9226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1704" y="4793835"/>
            <a:ext cx="2582421" cy="6666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28639" y="6097749"/>
            <a:ext cx="2852716" cy="66664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040575" y="5874183"/>
            <a:ext cx="761905" cy="92143"/>
            <a:chOff x="15040575" y="5874183"/>
            <a:chExt cx="761905" cy="92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40575" y="5874183"/>
              <a:ext cx="761905" cy="92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857016" y="5583466"/>
            <a:ext cx="2144012" cy="654629"/>
            <a:chOff x="15857016" y="5583466"/>
            <a:chExt cx="2144012" cy="6546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57016" y="5583466"/>
              <a:ext cx="2144012" cy="6546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449885" y="6309521"/>
            <a:ext cx="1029807" cy="92143"/>
            <a:chOff x="16449885" y="6309521"/>
            <a:chExt cx="1029807" cy="921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6449885" y="6309521"/>
              <a:ext cx="1029807" cy="9214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390783" y="5649478"/>
            <a:ext cx="2837021" cy="66664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931302" y="6995123"/>
            <a:ext cx="2144012" cy="1025543"/>
            <a:chOff x="15931302" y="6995123"/>
            <a:chExt cx="2144012" cy="10255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931302" y="6995123"/>
              <a:ext cx="2144012" cy="10255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13642" y="3722079"/>
            <a:ext cx="3057716" cy="5930431"/>
            <a:chOff x="213642" y="3722079"/>
            <a:chExt cx="3057716" cy="593043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642" y="3722079"/>
              <a:ext cx="3057716" cy="593043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91801" y="3719775"/>
            <a:ext cx="5194042" cy="5932735"/>
            <a:chOff x="12991801" y="3719775"/>
            <a:chExt cx="5194042" cy="593273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91801" y="3719775"/>
              <a:ext cx="5194042" cy="59327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245379" y="6426568"/>
            <a:ext cx="1795195" cy="1137864"/>
            <a:chOff x="13245379" y="6426568"/>
            <a:chExt cx="1795195" cy="113786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45379" y="6426568"/>
              <a:ext cx="1795195" cy="1137864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575116" y="7087273"/>
            <a:ext cx="2736288" cy="97132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13642" y="2988505"/>
            <a:ext cx="17948520" cy="668638"/>
            <a:chOff x="213642" y="2988505"/>
            <a:chExt cx="17948520" cy="66863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13642" y="2988505"/>
              <a:ext cx="3039897" cy="668638"/>
              <a:chOff x="213642" y="2988505"/>
              <a:chExt cx="3039897" cy="668638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13642" y="2988505"/>
                <a:ext cx="3039897" cy="66863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327975" y="2988505"/>
              <a:ext cx="9607210" cy="668638"/>
              <a:chOff x="3327975" y="2988505"/>
              <a:chExt cx="9607210" cy="668638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327975" y="2988505"/>
                <a:ext cx="9607210" cy="66863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010849" y="2988505"/>
              <a:ext cx="5151313" cy="668638"/>
              <a:chOff x="13010849" y="2988505"/>
              <a:chExt cx="5151313" cy="668638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010849" y="2988505"/>
                <a:ext cx="5151313" cy="668638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208301" y="3025995"/>
              <a:ext cx="3698800" cy="733343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-663514" y="3025995"/>
              <a:ext cx="13852838" cy="733343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048543" y="3025995"/>
              <a:ext cx="6295314" cy="7333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058468" y="5639237"/>
            <a:ext cx="2144015" cy="654629"/>
            <a:chOff x="13058468" y="5639237"/>
            <a:chExt cx="2144015" cy="65462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3058471" y="5639237"/>
              <a:ext cx="2144012" cy="654629"/>
              <a:chOff x="13058471" y="5639237"/>
              <a:chExt cx="2144012" cy="654629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058471" y="5639237"/>
                <a:ext cx="2144012" cy="654629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482108" y="5705248"/>
              <a:ext cx="2970126" cy="666640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872554" y="5463392"/>
            <a:ext cx="2928745" cy="66664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6569324" y="3754524"/>
            <a:ext cx="2144021" cy="654629"/>
            <a:chOff x="6569324" y="3754524"/>
            <a:chExt cx="2144021" cy="654629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6569324" y="3754524"/>
              <a:ext cx="2144012" cy="654629"/>
              <a:chOff x="6569324" y="3754524"/>
              <a:chExt cx="2144012" cy="65462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6569324" y="3754524"/>
                <a:ext cx="2144012" cy="65462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32726" y="3820540"/>
              <a:ext cx="2522897" cy="66664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569324" y="6205144"/>
            <a:ext cx="2144022" cy="654629"/>
            <a:chOff x="6569324" y="6205144"/>
            <a:chExt cx="2144022" cy="654629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6569324" y="6205144"/>
              <a:ext cx="2144012" cy="654629"/>
              <a:chOff x="6569324" y="6205144"/>
              <a:chExt cx="2144012" cy="654629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6569324" y="6205144"/>
                <a:ext cx="2144012" cy="65462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45346" y="6271164"/>
              <a:ext cx="2709050" cy="666640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530630" y="3994802"/>
            <a:ext cx="2550078" cy="971326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226497" y="6404964"/>
            <a:ext cx="2922440" cy="971326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446733" y="5950581"/>
            <a:ext cx="2134485" cy="778838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596905" y="4463333"/>
            <a:ext cx="1899981" cy="1183333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6576838" y="6985971"/>
            <a:ext cx="2142638" cy="957143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191352" y="4676695"/>
            <a:ext cx="1200248" cy="1185543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0296114" y="7081895"/>
            <a:ext cx="1036210" cy="1185543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5690695" y="4736905"/>
            <a:ext cx="2474219" cy="957029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6463543" y="8045667"/>
            <a:ext cx="1200248" cy="1642581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276095" y="6710381"/>
            <a:ext cx="2488152" cy="2328124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408186" y="3837495"/>
            <a:ext cx="2323495" cy="957029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7623992" y="9861077"/>
            <a:ext cx="315472" cy="411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08" y="845417"/>
            <a:ext cx="2673302" cy="2994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671" y="1736204"/>
            <a:ext cx="6526135" cy="1585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7135" y="2940886"/>
            <a:ext cx="17187323" cy="821442"/>
            <a:chOff x="737135" y="2940886"/>
            <a:chExt cx="17187323" cy="8214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7135" y="2959932"/>
              <a:ext cx="90543" cy="749978"/>
              <a:chOff x="737135" y="2959932"/>
              <a:chExt cx="90543" cy="7499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7135" y="2959932"/>
                <a:ext cx="90543" cy="7499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307" y="3311545"/>
              <a:ext cx="7407136" cy="67141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536" y="2814460"/>
              <a:ext cx="3702000" cy="8999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192" y="9862496"/>
            <a:ext cx="305948" cy="41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26748" y="3559953"/>
            <a:ext cx="8010296" cy="6297855"/>
            <a:chOff x="-326748" y="3559953"/>
            <a:chExt cx="8010296" cy="6297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326748" y="3559953"/>
              <a:ext cx="8010296" cy="6297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5238" y="4305096"/>
            <a:ext cx="4197126" cy="47632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1541" y="5643001"/>
            <a:ext cx="2124520" cy="2124520"/>
            <a:chOff x="1731541" y="5643001"/>
            <a:chExt cx="2124520" cy="21245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1541" y="5643001"/>
              <a:ext cx="2124520" cy="21245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641" y="5698099"/>
            <a:ext cx="1552058" cy="9231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07086" y="7805334"/>
            <a:ext cx="1575038" cy="9238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46087" y="5680968"/>
            <a:ext cx="1595238" cy="9231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19951" y="8993707"/>
            <a:ext cx="5518602" cy="6714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71814" y="4067063"/>
            <a:ext cx="10216281" cy="1408227"/>
            <a:chOff x="7471814" y="4067063"/>
            <a:chExt cx="10216281" cy="14082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71814" y="4067063"/>
              <a:ext cx="10216281" cy="1408227"/>
              <a:chOff x="7471814" y="4067063"/>
              <a:chExt cx="10216281" cy="14082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63674" y="3417113"/>
                <a:ext cx="20432562" cy="281645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71814" y="4067063"/>
                <a:ext cx="10216281" cy="14082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64818" y="4728250"/>
              <a:ext cx="732696" cy="96518"/>
              <a:chOff x="9464818" y="4728250"/>
              <a:chExt cx="732696" cy="965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9464818" y="4728250"/>
                <a:ext cx="732696" cy="965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77176" y="4354386"/>
              <a:ext cx="3155276" cy="96423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32696" y="4203332"/>
              <a:ext cx="4735352" cy="1218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1814" y="5886595"/>
            <a:ext cx="10303744" cy="1408227"/>
            <a:chOff x="7471814" y="5886595"/>
            <a:chExt cx="10303744" cy="140822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71819" y="5886595"/>
              <a:ext cx="10237073" cy="1408227"/>
              <a:chOff x="7471819" y="5886595"/>
              <a:chExt cx="10237073" cy="140822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353282" y="5236644"/>
                <a:ext cx="20474145" cy="281645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471819" y="5886595"/>
                <a:ext cx="10237073" cy="140822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4822" y="6547782"/>
              <a:ext cx="732696" cy="96518"/>
              <a:chOff x="9464822" y="6547782"/>
              <a:chExt cx="732696" cy="9651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400000">
                <a:off x="9464822" y="6547782"/>
                <a:ext cx="732696" cy="9651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42871" y="6173918"/>
              <a:ext cx="2963152" cy="96422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32696" y="6037665"/>
              <a:ext cx="7786924" cy="1218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71817" y="7801365"/>
            <a:ext cx="10216278" cy="1408227"/>
            <a:chOff x="7471817" y="7801365"/>
            <a:chExt cx="10216278" cy="14082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63678" y="7151414"/>
              <a:ext cx="20432556" cy="281645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1817" y="7801365"/>
              <a:ext cx="10216278" cy="14082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64821" y="8462552"/>
            <a:ext cx="732696" cy="96518"/>
            <a:chOff x="9464821" y="8462552"/>
            <a:chExt cx="732696" cy="965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9464821" y="8462552"/>
              <a:ext cx="732696" cy="9651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39700" y="8088686"/>
            <a:ext cx="3269485" cy="96422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57162" y="7937638"/>
            <a:ext cx="6304724" cy="12183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838648" y="869701"/>
            <a:ext cx="6252000" cy="107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38" y="4092352"/>
            <a:ext cx="8276963" cy="5588489"/>
            <a:chOff x="495238" y="4092352"/>
            <a:chExt cx="8276963" cy="5588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38" y="4092352"/>
              <a:ext cx="8276963" cy="5588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323" y="805787"/>
            <a:ext cx="12538800" cy="14286"/>
            <a:chOff x="5252323" y="805787"/>
            <a:chExt cx="1253880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23" y="805787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9811497"/>
            <a:ext cx="17295238" cy="14286"/>
            <a:chOff x="495238" y="9811497"/>
            <a:chExt cx="1729523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9811497"/>
              <a:ext cx="1729523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238" y="705626"/>
            <a:ext cx="4919002" cy="572424"/>
            <a:chOff x="495238" y="705626"/>
            <a:chExt cx="4919002" cy="5724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38" y="705626"/>
              <a:ext cx="4919002" cy="572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857" y="6243821"/>
            <a:ext cx="2098161" cy="442213"/>
            <a:chOff x="772857" y="6243821"/>
            <a:chExt cx="2098161" cy="4422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857" y="6243821"/>
              <a:ext cx="2098161" cy="442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05969" y="8851075"/>
            <a:ext cx="2098161" cy="442213"/>
            <a:chOff x="6405969" y="8851075"/>
            <a:chExt cx="2098161" cy="4422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5969" y="8851075"/>
              <a:ext cx="2098161" cy="442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857" y="8851075"/>
            <a:ext cx="2098161" cy="442213"/>
            <a:chOff x="772857" y="8851075"/>
            <a:chExt cx="2098161" cy="4422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857" y="8851075"/>
              <a:ext cx="2098161" cy="442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4639" y="6243821"/>
            <a:ext cx="2098161" cy="442213"/>
            <a:chOff x="3584639" y="6243821"/>
            <a:chExt cx="2098161" cy="4422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639" y="6243821"/>
              <a:ext cx="2098161" cy="442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7514" y="6243821"/>
            <a:ext cx="2098161" cy="442213"/>
            <a:chOff x="6407514" y="6243821"/>
            <a:chExt cx="2098161" cy="4422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7514" y="6243821"/>
              <a:ext cx="2098161" cy="442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68294" y="8853425"/>
            <a:ext cx="2058527" cy="439461"/>
            <a:chOff x="3668294" y="8853425"/>
            <a:chExt cx="2058527" cy="4394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8294" y="8853425"/>
              <a:ext cx="2058527" cy="4394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829" y="714432"/>
            <a:ext cx="4273066" cy="7232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608" y="845417"/>
            <a:ext cx="2704940" cy="29947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061" y="1736204"/>
            <a:ext cx="5701097" cy="15858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6922" y="7045896"/>
            <a:ext cx="2022093" cy="578153"/>
            <a:chOff x="6386922" y="7045896"/>
            <a:chExt cx="2022093" cy="5781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386922" y="7045896"/>
              <a:ext cx="2022093" cy="578153"/>
              <a:chOff x="6386922" y="7045896"/>
              <a:chExt cx="2022093" cy="57815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86922" y="704589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1582" y="7061103"/>
              <a:ext cx="2513145" cy="6793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86922" y="4418306"/>
            <a:ext cx="2022093" cy="578153"/>
            <a:chOff x="6386922" y="4418306"/>
            <a:chExt cx="2022093" cy="57815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86922" y="4418306"/>
              <a:ext cx="2022093" cy="578153"/>
              <a:chOff x="6386922" y="4418306"/>
              <a:chExt cx="2022093" cy="57815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386922" y="441830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8649" y="4433508"/>
              <a:ext cx="2395821" cy="679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5225" y="7045896"/>
            <a:ext cx="2022093" cy="578153"/>
            <a:chOff x="855225" y="7045896"/>
            <a:chExt cx="2022093" cy="5781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55225" y="7045896"/>
              <a:ext cx="2022093" cy="578153"/>
              <a:chOff x="855225" y="7045896"/>
              <a:chExt cx="2022093" cy="57815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5225" y="704589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1676" y="7043022"/>
              <a:ext cx="2694107" cy="6714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21074" y="7045896"/>
            <a:ext cx="2022093" cy="578153"/>
            <a:chOff x="3621074" y="7045896"/>
            <a:chExt cx="2022093" cy="57815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621074" y="7045896"/>
              <a:ext cx="2022093" cy="578153"/>
              <a:chOff x="3621074" y="7045896"/>
              <a:chExt cx="2022093" cy="57815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621074" y="704589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77430" y="7034135"/>
              <a:ext cx="2664650" cy="6917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79889" y="4418306"/>
            <a:ext cx="2022093" cy="578153"/>
            <a:chOff x="3579889" y="4418306"/>
            <a:chExt cx="2022093" cy="5781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579889" y="4418306"/>
              <a:ext cx="2022093" cy="578153"/>
              <a:chOff x="3579889" y="4418306"/>
              <a:chExt cx="2022093" cy="57815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79889" y="441830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63162" y="4433514"/>
              <a:ext cx="2639116" cy="6793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2857" y="4418306"/>
            <a:ext cx="2022093" cy="578153"/>
            <a:chOff x="772857" y="4418306"/>
            <a:chExt cx="2022093" cy="5781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72857" y="4418306"/>
              <a:ext cx="2022093" cy="578153"/>
              <a:chOff x="772857" y="4418306"/>
              <a:chExt cx="2022093" cy="57815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72857" y="4418306"/>
                <a:ext cx="2022093" cy="578153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6291" y="4433503"/>
              <a:ext cx="2615202" cy="6793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1887" y="2931362"/>
            <a:ext cx="6943772" cy="821442"/>
            <a:chOff x="731887" y="2931362"/>
            <a:chExt cx="6943772" cy="82144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31887" y="2950408"/>
              <a:ext cx="90543" cy="749978"/>
              <a:chOff x="731887" y="2950408"/>
              <a:chExt cx="90543" cy="749978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1887" y="2950408"/>
                <a:ext cx="90543" cy="749978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3812" y="2804517"/>
              <a:ext cx="1989285" cy="89522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2345" y="3302021"/>
              <a:ext cx="1780412" cy="67141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15489" y="5098330"/>
            <a:ext cx="2332593" cy="91676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5489" y="7744769"/>
            <a:ext cx="2332593" cy="91676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563712" y="5098330"/>
            <a:ext cx="2332593" cy="91676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411931" y="5098330"/>
            <a:ext cx="2332593" cy="91676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584533" y="7601914"/>
            <a:ext cx="2242152" cy="135238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411935" y="7744773"/>
            <a:ext cx="2332593" cy="91676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630687" y="9862696"/>
            <a:ext cx="305567" cy="4097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881290" y="3792665"/>
            <a:ext cx="6961778" cy="5654832"/>
            <a:chOff x="9881290" y="3792665"/>
            <a:chExt cx="6961778" cy="565483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81290" y="3792665"/>
              <a:ext cx="6961778" cy="565483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74137" y="2313524"/>
            <a:ext cx="1365175" cy="617837"/>
            <a:chOff x="12474137" y="2313524"/>
            <a:chExt cx="1365175" cy="61783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474137" y="2313524"/>
              <a:ext cx="1365175" cy="6178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839313" y="160659"/>
            <a:ext cx="4446402" cy="2461784"/>
            <a:chOff x="13839313" y="160659"/>
            <a:chExt cx="4446402" cy="246178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839313" y="160659"/>
              <a:ext cx="4446402" cy="246178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052314" y="4030531"/>
            <a:ext cx="9524" cy="5311006"/>
            <a:chOff x="9052314" y="4030531"/>
            <a:chExt cx="9524" cy="531100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52314" y="4030531"/>
              <a:ext cx="9524" cy="531100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07524" y="95238"/>
            <a:ext cx="609814" cy="629511"/>
            <a:chOff x="13907524" y="95238"/>
            <a:chExt cx="609814" cy="62951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07524" y="95238"/>
              <a:ext cx="609814" cy="62951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717299" y="2964952"/>
            <a:ext cx="7675745" cy="475704"/>
            <a:chOff x="9717299" y="2964952"/>
            <a:chExt cx="7675745" cy="47570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717299" y="3003049"/>
              <a:ext cx="90543" cy="410482"/>
              <a:chOff x="9717299" y="3003049"/>
              <a:chExt cx="90543" cy="410482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717299" y="3003049"/>
                <a:ext cx="90543" cy="410482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23926" y="2838526"/>
              <a:ext cx="7873010" cy="899982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918952" y="342487"/>
            <a:ext cx="4343448" cy="1856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2023-11-20T15:02:08Z</dcterms:created>
  <dcterms:modified xsi:type="dcterms:W3CDTF">2023-11-20T15:02:08Z</dcterms:modified>
</cp:coreProperties>
</file>